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" name="Group 397"/>
          <p:cNvGrpSpPr/>
          <p:nvPr/>
        </p:nvGrpSpPr>
        <p:grpSpPr>
          <a:xfrm>
            <a:off x="-1592" y="600301"/>
            <a:ext cx="11453639" cy="5520654"/>
            <a:chOff x="-1592" y="855901"/>
            <a:chExt cx="11736392" cy="5656941"/>
          </a:xfrm>
          <a:solidFill>
            <a:schemeClr val="bg1">
              <a:lumMod val="85000"/>
              <a:alpha val="10000"/>
            </a:schemeClr>
          </a:solidFill>
        </p:grpSpPr>
        <p:sp>
          <p:nvSpPr>
            <p:cNvPr id="399" name="Freeform 48"/>
            <p:cNvSpPr>
              <a:spLocks/>
            </p:cNvSpPr>
            <p:nvPr userDrawn="1"/>
          </p:nvSpPr>
          <p:spPr bwMode="auto">
            <a:xfrm>
              <a:off x="3152255" y="1267315"/>
              <a:ext cx="8582545" cy="5245527"/>
            </a:xfrm>
            <a:custGeom>
              <a:avLst/>
              <a:gdLst>
                <a:gd name="T0" fmla="*/ 398 w 398"/>
                <a:gd name="T1" fmla="*/ 17 h 242"/>
                <a:gd name="T2" fmla="*/ 142 w 398"/>
                <a:gd name="T3" fmla="*/ 174 h 242"/>
                <a:gd name="T4" fmla="*/ 101 w 398"/>
                <a:gd name="T5" fmla="*/ 216 h 242"/>
                <a:gd name="T6" fmla="*/ 9 w 398"/>
                <a:gd name="T7" fmla="*/ 227 h 242"/>
                <a:gd name="T8" fmla="*/ 0 w 398"/>
                <a:gd name="T9" fmla="*/ 222 h 242"/>
                <a:gd name="T10" fmla="*/ 24 w 398"/>
                <a:gd name="T11" fmla="*/ 187 h 242"/>
                <a:gd name="T12" fmla="*/ 193 w 398"/>
                <a:gd name="T13" fmla="*/ 38 h 242"/>
                <a:gd name="T14" fmla="*/ 321 w 398"/>
                <a:gd name="T15" fmla="*/ 1 h 242"/>
                <a:gd name="T16" fmla="*/ 394 w 398"/>
                <a:gd name="T17" fmla="*/ 14 h 242"/>
                <a:gd name="T18" fmla="*/ 398 w 398"/>
                <a:gd name="T19" fmla="*/ 1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8" h="242">
                  <a:moveTo>
                    <a:pt x="398" y="17"/>
                  </a:moveTo>
                  <a:cubicBezTo>
                    <a:pt x="292" y="37"/>
                    <a:pt x="213" y="99"/>
                    <a:pt x="142" y="174"/>
                  </a:cubicBezTo>
                  <a:cubicBezTo>
                    <a:pt x="129" y="189"/>
                    <a:pt x="116" y="204"/>
                    <a:pt x="101" y="216"/>
                  </a:cubicBezTo>
                  <a:cubicBezTo>
                    <a:pt x="73" y="238"/>
                    <a:pt x="42" y="242"/>
                    <a:pt x="9" y="227"/>
                  </a:cubicBezTo>
                  <a:cubicBezTo>
                    <a:pt x="6" y="226"/>
                    <a:pt x="3" y="224"/>
                    <a:pt x="0" y="222"/>
                  </a:cubicBezTo>
                  <a:cubicBezTo>
                    <a:pt x="8" y="210"/>
                    <a:pt x="16" y="198"/>
                    <a:pt x="24" y="187"/>
                  </a:cubicBezTo>
                  <a:cubicBezTo>
                    <a:pt x="70" y="126"/>
                    <a:pt x="125" y="74"/>
                    <a:pt x="193" y="38"/>
                  </a:cubicBezTo>
                  <a:cubicBezTo>
                    <a:pt x="233" y="16"/>
                    <a:pt x="275" y="2"/>
                    <a:pt x="321" y="1"/>
                  </a:cubicBezTo>
                  <a:cubicBezTo>
                    <a:pt x="346" y="0"/>
                    <a:pt x="370" y="4"/>
                    <a:pt x="394" y="14"/>
                  </a:cubicBezTo>
                  <a:cubicBezTo>
                    <a:pt x="395" y="15"/>
                    <a:pt x="396" y="16"/>
                    <a:pt x="39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49"/>
            <p:cNvSpPr>
              <a:spLocks/>
            </p:cNvSpPr>
            <p:nvPr userDrawn="1"/>
          </p:nvSpPr>
          <p:spPr bwMode="auto">
            <a:xfrm>
              <a:off x="1038046" y="855901"/>
              <a:ext cx="6559762" cy="4034142"/>
            </a:xfrm>
            <a:custGeom>
              <a:avLst/>
              <a:gdLst>
                <a:gd name="T0" fmla="*/ 304 w 304"/>
                <a:gd name="T1" fmla="*/ 29 h 186"/>
                <a:gd name="T2" fmla="*/ 212 w 304"/>
                <a:gd name="T3" fmla="*/ 64 h 186"/>
                <a:gd name="T4" fmla="*/ 101 w 304"/>
                <a:gd name="T5" fmla="*/ 155 h 186"/>
                <a:gd name="T6" fmla="*/ 44 w 304"/>
                <a:gd name="T7" fmla="*/ 185 h 186"/>
                <a:gd name="T8" fmla="*/ 0 w 304"/>
                <a:gd name="T9" fmla="*/ 176 h 186"/>
                <a:gd name="T10" fmla="*/ 304 w 304"/>
                <a:gd name="T11" fmla="*/ 2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186">
                  <a:moveTo>
                    <a:pt x="304" y="29"/>
                  </a:moveTo>
                  <a:cubicBezTo>
                    <a:pt x="270" y="36"/>
                    <a:pt x="240" y="48"/>
                    <a:pt x="212" y="64"/>
                  </a:cubicBezTo>
                  <a:cubicBezTo>
                    <a:pt x="170" y="88"/>
                    <a:pt x="133" y="119"/>
                    <a:pt x="101" y="155"/>
                  </a:cubicBezTo>
                  <a:cubicBezTo>
                    <a:pt x="86" y="172"/>
                    <a:pt x="68" y="184"/>
                    <a:pt x="44" y="185"/>
                  </a:cubicBezTo>
                  <a:cubicBezTo>
                    <a:pt x="29" y="186"/>
                    <a:pt x="14" y="183"/>
                    <a:pt x="0" y="176"/>
                  </a:cubicBezTo>
                  <a:cubicBezTo>
                    <a:pt x="57" y="78"/>
                    <a:pt x="185" y="0"/>
                    <a:pt x="30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400"/>
            <p:cNvSpPr/>
            <p:nvPr userDrawn="1"/>
          </p:nvSpPr>
          <p:spPr>
            <a:xfrm>
              <a:off x="-1592" y="1175890"/>
              <a:ext cx="4490941" cy="2604095"/>
            </a:xfrm>
            <a:custGeom>
              <a:avLst/>
              <a:gdLst>
                <a:gd name="connsiteX0" fmla="*/ 3562955 w 4490941"/>
                <a:gd name="connsiteY0" fmla="*/ 0 h 2604095"/>
                <a:gd name="connsiteX1" fmla="*/ 4231968 w 4490941"/>
                <a:gd name="connsiteY1" fmla="*/ 0 h 2604095"/>
                <a:gd name="connsiteX2" fmla="*/ 4490941 w 4490941"/>
                <a:gd name="connsiteY2" fmla="*/ 65278 h 2604095"/>
                <a:gd name="connsiteX3" fmla="*/ 3476631 w 4490941"/>
                <a:gd name="connsiteY3" fmla="*/ 348148 h 2604095"/>
                <a:gd name="connsiteX4" fmla="*/ 822159 w 4490941"/>
                <a:gd name="connsiteY4" fmla="*/ 2175923 h 2604095"/>
                <a:gd name="connsiteX5" fmla="*/ 36895 w 4490941"/>
                <a:gd name="connsiteY5" fmla="*/ 2604095 h 2604095"/>
                <a:gd name="connsiteX6" fmla="*/ 0 w 4490941"/>
                <a:gd name="connsiteY6" fmla="*/ 2603894 h 2604095"/>
                <a:gd name="connsiteX7" fmla="*/ 0 w 4490941"/>
                <a:gd name="connsiteY7" fmla="*/ 1790526 h 2604095"/>
                <a:gd name="connsiteX8" fmla="*/ 45241 w 4490941"/>
                <a:gd name="connsiteY8" fmla="*/ 1740738 h 2604095"/>
                <a:gd name="connsiteX9" fmla="*/ 3390307 w 4490941"/>
                <a:gd name="connsiteY9" fmla="*/ 43519 h 2604095"/>
                <a:gd name="connsiteX10" fmla="*/ 3562955 w 4490941"/>
                <a:gd name="connsiteY10" fmla="*/ 0 h 260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90941" h="2604095">
                  <a:moveTo>
                    <a:pt x="3562955" y="0"/>
                  </a:moveTo>
                  <a:cubicBezTo>
                    <a:pt x="3778766" y="0"/>
                    <a:pt x="4016158" y="0"/>
                    <a:pt x="4231968" y="0"/>
                  </a:cubicBezTo>
                  <a:cubicBezTo>
                    <a:pt x="4339874" y="21759"/>
                    <a:pt x="4426198" y="43519"/>
                    <a:pt x="4490941" y="65278"/>
                  </a:cubicBezTo>
                  <a:cubicBezTo>
                    <a:pt x="4167225" y="152315"/>
                    <a:pt x="3821928" y="217592"/>
                    <a:pt x="3476631" y="348148"/>
                  </a:cubicBezTo>
                  <a:cubicBezTo>
                    <a:pt x="2419159" y="696295"/>
                    <a:pt x="1555916" y="1305554"/>
                    <a:pt x="822159" y="2175923"/>
                  </a:cubicBezTo>
                  <a:cubicBezTo>
                    <a:pt x="579372" y="2447913"/>
                    <a:pt x="328155" y="2592408"/>
                    <a:pt x="36895" y="2604095"/>
                  </a:cubicBezTo>
                  <a:lnTo>
                    <a:pt x="0" y="2603894"/>
                  </a:lnTo>
                  <a:lnTo>
                    <a:pt x="0" y="1790526"/>
                  </a:lnTo>
                  <a:lnTo>
                    <a:pt x="45241" y="1740738"/>
                  </a:lnTo>
                  <a:cubicBezTo>
                    <a:pt x="930065" y="739814"/>
                    <a:pt x="2052280" y="174074"/>
                    <a:pt x="3390307" y="43519"/>
                  </a:cubicBezTo>
                  <a:cubicBezTo>
                    <a:pt x="3455050" y="43519"/>
                    <a:pt x="3498212" y="21759"/>
                    <a:pt x="356295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16788"/>
            <a:ext cx="4851400" cy="2387600"/>
          </a:xfrm>
        </p:spPr>
        <p:txBody>
          <a:bodyPr anchor="b"/>
          <a:lstStyle>
            <a:lvl1pPr algn="l">
              <a:defRPr sz="60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096463"/>
            <a:ext cx="4477545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Flowchart: Data 8"/>
          <p:cNvSpPr/>
          <p:nvPr/>
        </p:nvSpPr>
        <p:spPr>
          <a:xfrm>
            <a:off x="4934745" y="-5487"/>
            <a:ext cx="7265380" cy="686348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1600"/>
              <a:gd name="connsiteY0" fmla="*/ 10000 h 10000"/>
              <a:gd name="connsiteX1" fmla="*/ 2000 w 11600"/>
              <a:gd name="connsiteY1" fmla="*/ 0 h 10000"/>
              <a:gd name="connsiteX2" fmla="*/ 11600 w 11600"/>
              <a:gd name="connsiteY2" fmla="*/ 42 h 10000"/>
              <a:gd name="connsiteX3" fmla="*/ 8000 w 11600"/>
              <a:gd name="connsiteY3" fmla="*/ 10000 h 10000"/>
              <a:gd name="connsiteX4" fmla="*/ 0 w 11600"/>
              <a:gd name="connsiteY4" fmla="*/ 10000 h 10000"/>
              <a:gd name="connsiteX0" fmla="*/ 0 w 11600"/>
              <a:gd name="connsiteY0" fmla="*/ 10021 h 10021"/>
              <a:gd name="connsiteX1" fmla="*/ 3646 w 11600"/>
              <a:gd name="connsiteY1" fmla="*/ 0 h 10021"/>
              <a:gd name="connsiteX2" fmla="*/ 11600 w 11600"/>
              <a:gd name="connsiteY2" fmla="*/ 63 h 10021"/>
              <a:gd name="connsiteX3" fmla="*/ 8000 w 11600"/>
              <a:gd name="connsiteY3" fmla="*/ 10021 h 10021"/>
              <a:gd name="connsiteX4" fmla="*/ 0 w 11600"/>
              <a:gd name="connsiteY4" fmla="*/ 10021 h 10021"/>
              <a:gd name="connsiteX0" fmla="*/ 0 w 11600"/>
              <a:gd name="connsiteY0" fmla="*/ 10021 h 10021"/>
              <a:gd name="connsiteX1" fmla="*/ 3646 w 11600"/>
              <a:gd name="connsiteY1" fmla="*/ 0 h 10021"/>
              <a:gd name="connsiteX2" fmla="*/ 11600 w 11600"/>
              <a:gd name="connsiteY2" fmla="*/ 41 h 10021"/>
              <a:gd name="connsiteX3" fmla="*/ 8000 w 11600"/>
              <a:gd name="connsiteY3" fmla="*/ 10021 h 10021"/>
              <a:gd name="connsiteX4" fmla="*/ 0 w 11600"/>
              <a:gd name="connsiteY4" fmla="*/ 10021 h 10021"/>
              <a:gd name="connsiteX0" fmla="*/ 0 w 11600"/>
              <a:gd name="connsiteY0" fmla="*/ 10021 h 10021"/>
              <a:gd name="connsiteX1" fmla="*/ 3646 w 11600"/>
              <a:gd name="connsiteY1" fmla="*/ 0 h 10021"/>
              <a:gd name="connsiteX2" fmla="*/ 11600 w 11600"/>
              <a:gd name="connsiteY2" fmla="*/ 30 h 10021"/>
              <a:gd name="connsiteX3" fmla="*/ 8000 w 11600"/>
              <a:gd name="connsiteY3" fmla="*/ 10021 h 10021"/>
              <a:gd name="connsiteX4" fmla="*/ 0 w 11600"/>
              <a:gd name="connsiteY4" fmla="*/ 10021 h 10021"/>
              <a:gd name="connsiteX0" fmla="*/ 0 w 11604"/>
              <a:gd name="connsiteY0" fmla="*/ 10021 h 10021"/>
              <a:gd name="connsiteX1" fmla="*/ 3646 w 11604"/>
              <a:gd name="connsiteY1" fmla="*/ 0 h 10021"/>
              <a:gd name="connsiteX2" fmla="*/ 11604 w 11604"/>
              <a:gd name="connsiteY2" fmla="*/ 13 h 10021"/>
              <a:gd name="connsiteX3" fmla="*/ 8000 w 11604"/>
              <a:gd name="connsiteY3" fmla="*/ 10021 h 10021"/>
              <a:gd name="connsiteX4" fmla="*/ 0 w 11604"/>
              <a:gd name="connsiteY4" fmla="*/ 10021 h 10021"/>
              <a:gd name="connsiteX0" fmla="*/ 0 w 11604"/>
              <a:gd name="connsiteY0" fmla="*/ 10008 h 10008"/>
              <a:gd name="connsiteX1" fmla="*/ 3654 w 11604"/>
              <a:gd name="connsiteY1" fmla="*/ 4 h 10008"/>
              <a:gd name="connsiteX2" fmla="*/ 11604 w 11604"/>
              <a:gd name="connsiteY2" fmla="*/ 0 h 10008"/>
              <a:gd name="connsiteX3" fmla="*/ 8000 w 11604"/>
              <a:gd name="connsiteY3" fmla="*/ 10008 h 10008"/>
              <a:gd name="connsiteX4" fmla="*/ 0 w 11604"/>
              <a:gd name="connsiteY4" fmla="*/ 10008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4" h="10008">
                <a:moveTo>
                  <a:pt x="0" y="10008"/>
                </a:moveTo>
                <a:lnTo>
                  <a:pt x="3654" y="4"/>
                </a:lnTo>
                <a:lnTo>
                  <a:pt x="11604" y="0"/>
                </a:lnTo>
                <a:lnTo>
                  <a:pt x="8000" y="10008"/>
                </a:lnTo>
                <a:lnTo>
                  <a:pt x="0" y="10008"/>
                </a:lnTo>
                <a:close/>
              </a:path>
            </a:pathLst>
          </a:cu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tile tx="-4826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4" name="Freeform 144"/>
          <p:cNvSpPr>
            <a:spLocks noEditPoints="1"/>
          </p:cNvSpPr>
          <p:nvPr/>
        </p:nvSpPr>
        <p:spPr bwMode="auto">
          <a:xfrm>
            <a:off x="6442075" y="-3265488"/>
            <a:ext cx="3221038" cy="4160838"/>
          </a:xfrm>
          <a:custGeom>
            <a:avLst/>
            <a:gdLst>
              <a:gd name="T0" fmla="*/ 814 w 2029"/>
              <a:gd name="T1" fmla="*/ 2621 h 2621"/>
              <a:gd name="T2" fmla="*/ 1766 w 2029"/>
              <a:gd name="T3" fmla="*/ 2369 h 2621"/>
              <a:gd name="T4" fmla="*/ 852 w 2029"/>
              <a:gd name="T5" fmla="*/ 2611 h 2621"/>
              <a:gd name="T6" fmla="*/ 955 w 2029"/>
              <a:gd name="T7" fmla="*/ 1952 h 2621"/>
              <a:gd name="T8" fmla="*/ 430 w 2029"/>
              <a:gd name="T9" fmla="*/ 2033 h 2621"/>
              <a:gd name="T10" fmla="*/ 428 w 2029"/>
              <a:gd name="T11" fmla="*/ 2034 h 2621"/>
              <a:gd name="T12" fmla="*/ 814 w 2029"/>
              <a:gd name="T13" fmla="*/ 2619 h 2621"/>
              <a:gd name="T14" fmla="*/ 889 w 2029"/>
              <a:gd name="T15" fmla="*/ 2264 h 2621"/>
              <a:gd name="T16" fmla="*/ 1175 w 2029"/>
              <a:gd name="T17" fmla="*/ 2404 h 2621"/>
              <a:gd name="T18" fmla="*/ 1064 w 2029"/>
              <a:gd name="T19" fmla="*/ 1935 h 2621"/>
              <a:gd name="T20" fmla="*/ 1201 w 2029"/>
              <a:gd name="T21" fmla="*/ 2420 h 2621"/>
              <a:gd name="T22" fmla="*/ 1606 w 2029"/>
              <a:gd name="T23" fmla="*/ 1856 h 2621"/>
              <a:gd name="T24" fmla="*/ 1602 w 2029"/>
              <a:gd name="T25" fmla="*/ 1875 h 2621"/>
              <a:gd name="T26" fmla="*/ 1801 w 2029"/>
              <a:gd name="T27" fmla="*/ 2344 h 2621"/>
              <a:gd name="T28" fmla="*/ 1606 w 2029"/>
              <a:gd name="T29" fmla="*/ 1856 h 2621"/>
              <a:gd name="T30" fmla="*/ 1606 w 2029"/>
              <a:gd name="T31" fmla="*/ 1856 h 2621"/>
              <a:gd name="T32" fmla="*/ 1617 w 2029"/>
              <a:gd name="T33" fmla="*/ 1852 h 2621"/>
              <a:gd name="T34" fmla="*/ 1615 w 2029"/>
              <a:gd name="T35" fmla="*/ 1850 h 2621"/>
              <a:gd name="T36" fmla="*/ 1523 w 2029"/>
              <a:gd name="T37" fmla="*/ 1003 h 2621"/>
              <a:gd name="T38" fmla="*/ 2029 w 2029"/>
              <a:gd name="T39" fmla="*/ 1275 h 2621"/>
              <a:gd name="T40" fmla="*/ 1619 w 2029"/>
              <a:gd name="T41" fmla="*/ 1848 h 2621"/>
              <a:gd name="T42" fmla="*/ 2029 w 2029"/>
              <a:gd name="T43" fmla="*/ 1274 h 2621"/>
              <a:gd name="T44" fmla="*/ 1523 w 2029"/>
              <a:gd name="T45" fmla="*/ 1003 h 2621"/>
              <a:gd name="T46" fmla="*/ 1521 w 2029"/>
              <a:gd name="T47" fmla="*/ 1003 h 2621"/>
              <a:gd name="T48" fmla="*/ 207 w 2029"/>
              <a:gd name="T49" fmla="*/ 975 h 2621"/>
              <a:gd name="T50" fmla="*/ 554 w 2029"/>
              <a:gd name="T51" fmla="*/ 1298 h 2621"/>
              <a:gd name="T52" fmla="*/ 214 w 2029"/>
              <a:gd name="T53" fmla="*/ 979 h 2621"/>
              <a:gd name="T54" fmla="*/ 814 w 2029"/>
              <a:gd name="T55" fmla="*/ 887 h 2621"/>
              <a:gd name="T56" fmla="*/ 1185 w 2029"/>
              <a:gd name="T57" fmla="*/ 1255 h 2621"/>
              <a:gd name="T58" fmla="*/ 1015 w 2029"/>
              <a:gd name="T59" fmla="*/ 1691 h 2621"/>
              <a:gd name="T60" fmla="*/ 449 w 2029"/>
              <a:gd name="T61" fmla="*/ 2008 h 2621"/>
              <a:gd name="T62" fmla="*/ 553 w 2029"/>
              <a:gd name="T63" fmla="*/ 1321 h 2621"/>
              <a:gd name="T64" fmla="*/ 991 w 2029"/>
              <a:gd name="T65" fmla="*/ 1706 h 2621"/>
              <a:gd name="T66" fmla="*/ 814 w 2029"/>
              <a:gd name="T67" fmla="*/ 888 h 2621"/>
              <a:gd name="T68" fmla="*/ 981 w 2029"/>
              <a:gd name="T69" fmla="*/ 1696 h 2621"/>
              <a:gd name="T70" fmla="*/ 556 w 2029"/>
              <a:gd name="T71" fmla="*/ 1300 h 2621"/>
              <a:gd name="T72" fmla="*/ 17 w 2029"/>
              <a:gd name="T73" fmla="*/ 1523 h 2621"/>
              <a:gd name="T74" fmla="*/ 419 w 2029"/>
              <a:gd name="T75" fmla="*/ 2029 h 2621"/>
              <a:gd name="T76" fmla="*/ 11 w 2029"/>
              <a:gd name="T77" fmla="*/ 1542 h 2621"/>
              <a:gd name="T78" fmla="*/ 551 w 2029"/>
              <a:gd name="T79" fmla="*/ 1322 h 2621"/>
              <a:gd name="T80" fmla="*/ 451 w 2029"/>
              <a:gd name="T81" fmla="*/ 2010 h 2621"/>
              <a:gd name="T82" fmla="*/ 953 w 2029"/>
              <a:gd name="T83" fmla="*/ 1950 h 2621"/>
              <a:gd name="T84" fmla="*/ 1004 w 2029"/>
              <a:gd name="T85" fmla="*/ 1738 h 2621"/>
              <a:gd name="T86" fmla="*/ 1010 w 2029"/>
              <a:gd name="T87" fmla="*/ 1753 h 2621"/>
              <a:gd name="T88" fmla="*/ 1015 w 2029"/>
              <a:gd name="T89" fmla="*/ 1691 h 2621"/>
              <a:gd name="T90" fmla="*/ 1217 w 2029"/>
              <a:gd name="T91" fmla="*/ 1289 h 2621"/>
              <a:gd name="T92" fmla="*/ 1611 w 2029"/>
              <a:gd name="T93" fmla="*/ 1843 h 2621"/>
              <a:gd name="T94" fmla="*/ 1207 w 2029"/>
              <a:gd name="T95" fmla="*/ 1277 h 2621"/>
              <a:gd name="T96" fmla="*/ 1521 w 2029"/>
              <a:gd name="T97" fmla="*/ 1003 h 2621"/>
              <a:gd name="T98" fmla="*/ 1185 w 2029"/>
              <a:gd name="T99" fmla="*/ 1255 h 2621"/>
              <a:gd name="T100" fmla="*/ 1160 w 2029"/>
              <a:gd name="T101" fmla="*/ 426 h 2621"/>
              <a:gd name="T102" fmla="*/ 1160 w 2029"/>
              <a:gd name="T103" fmla="*/ 432 h 2621"/>
              <a:gd name="T104" fmla="*/ 605 w 2029"/>
              <a:gd name="T105" fmla="*/ 406 h 2621"/>
              <a:gd name="T106" fmla="*/ 186 w 2029"/>
              <a:gd name="T107" fmla="*/ 966 h 2621"/>
              <a:gd name="T108" fmla="*/ 605 w 2029"/>
              <a:gd name="T109" fmla="*/ 406 h 2621"/>
              <a:gd name="T110" fmla="*/ 1158 w 2029"/>
              <a:gd name="T111" fmla="*/ 432 h 2621"/>
              <a:gd name="T112" fmla="*/ 727 w 2029"/>
              <a:gd name="T113" fmla="*/ 195 h 2621"/>
              <a:gd name="T114" fmla="*/ 1158 w 2029"/>
              <a:gd name="T115" fmla="*/ 424 h 2621"/>
              <a:gd name="T116" fmla="*/ 359 w 2029"/>
              <a:gd name="T117" fmla="*/ 0 h 2621"/>
              <a:gd name="T118" fmla="*/ 359 w 2029"/>
              <a:gd name="T119" fmla="*/ 0 h 2621"/>
              <a:gd name="T120" fmla="*/ 378 w 2029"/>
              <a:gd name="T121" fmla="*/ 9 h 2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29" h="2621">
                <a:moveTo>
                  <a:pt x="814" y="2621"/>
                </a:moveTo>
                <a:lnTo>
                  <a:pt x="814" y="2621"/>
                </a:lnTo>
                <a:lnTo>
                  <a:pt x="816" y="2621"/>
                </a:lnTo>
                <a:lnTo>
                  <a:pt x="814" y="2621"/>
                </a:lnTo>
                <a:close/>
                <a:moveTo>
                  <a:pt x="1803" y="2344"/>
                </a:moveTo>
                <a:lnTo>
                  <a:pt x="1803" y="2346"/>
                </a:lnTo>
                <a:lnTo>
                  <a:pt x="1807" y="2358"/>
                </a:lnTo>
                <a:lnTo>
                  <a:pt x="1766" y="2369"/>
                </a:lnTo>
                <a:lnTo>
                  <a:pt x="852" y="2611"/>
                </a:lnTo>
                <a:lnTo>
                  <a:pt x="820" y="2619"/>
                </a:lnTo>
                <a:lnTo>
                  <a:pt x="816" y="2621"/>
                </a:lnTo>
                <a:lnTo>
                  <a:pt x="852" y="2611"/>
                </a:lnTo>
                <a:lnTo>
                  <a:pt x="1766" y="2371"/>
                </a:lnTo>
                <a:lnTo>
                  <a:pt x="1809" y="2359"/>
                </a:lnTo>
                <a:lnTo>
                  <a:pt x="1803" y="2344"/>
                </a:lnTo>
                <a:close/>
                <a:moveTo>
                  <a:pt x="955" y="1952"/>
                </a:moveTo>
                <a:lnTo>
                  <a:pt x="953" y="1952"/>
                </a:lnTo>
                <a:lnTo>
                  <a:pt x="889" y="2262"/>
                </a:lnTo>
                <a:lnTo>
                  <a:pt x="451" y="2044"/>
                </a:lnTo>
                <a:lnTo>
                  <a:pt x="430" y="2033"/>
                </a:lnTo>
                <a:lnTo>
                  <a:pt x="423" y="2029"/>
                </a:lnTo>
                <a:lnTo>
                  <a:pt x="421" y="2029"/>
                </a:lnTo>
                <a:lnTo>
                  <a:pt x="421" y="2031"/>
                </a:lnTo>
                <a:lnTo>
                  <a:pt x="428" y="2034"/>
                </a:lnTo>
                <a:lnTo>
                  <a:pt x="449" y="2044"/>
                </a:lnTo>
                <a:lnTo>
                  <a:pt x="889" y="2264"/>
                </a:lnTo>
                <a:lnTo>
                  <a:pt x="823" y="2579"/>
                </a:lnTo>
                <a:lnTo>
                  <a:pt x="814" y="2619"/>
                </a:lnTo>
                <a:lnTo>
                  <a:pt x="816" y="2621"/>
                </a:lnTo>
                <a:lnTo>
                  <a:pt x="816" y="2619"/>
                </a:lnTo>
                <a:lnTo>
                  <a:pt x="825" y="2579"/>
                </a:lnTo>
                <a:lnTo>
                  <a:pt x="889" y="2264"/>
                </a:lnTo>
                <a:lnTo>
                  <a:pt x="1173" y="2406"/>
                </a:lnTo>
                <a:lnTo>
                  <a:pt x="1200" y="2418"/>
                </a:lnTo>
                <a:lnTo>
                  <a:pt x="1201" y="2418"/>
                </a:lnTo>
                <a:lnTo>
                  <a:pt x="1175" y="2404"/>
                </a:lnTo>
                <a:lnTo>
                  <a:pt x="889" y="2264"/>
                </a:lnTo>
                <a:lnTo>
                  <a:pt x="955" y="1952"/>
                </a:lnTo>
                <a:close/>
                <a:moveTo>
                  <a:pt x="1066" y="1935"/>
                </a:moveTo>
                <a:lnTo>
                  <a:pt x="1064" y="1935"/>
                </a:lnTo>
                <a:lnTo>
                  <a:pt x="1201" y="2380"/>
                </a:lnTo>
                <a:lnTo>
                  <a:pt x="1215" y="2425"/>
                </a:lnTo>
                <a:lnTo>
                  <a:pt x="1201" y="2418"/>
                </a:lnTo>
                <a:lnTo>
                  <a:pt x="1201" y="2420"/>
                </a:lnTo>
                <a:lnTo>
                  <a:pt x="1217" y="2427"/>
                </a:lnTo>
                <a:lnTo>
                  <a:pt x="1201" y="2380"/>
                </a:lnTo>
                <a:lnTo>
                  <a:pt x="1066" y="1935"/>
                </a:lnTo>
                <a:close/>
                <a:moveTo>
                  <a:pt x="1606" y="1856"/>
                </a:moveTo>
                <a:lnTo>
                  <a:pt x="1606" y="1856"/>
                </a:lnTo>
                <a:lnTo>
                  <a:pt x="1604" y="1856"/>
                </a:lnTo>
                <a:lnTo>
                  <a:pt x="1600" y="1873"/>
                </a:lnTo>
                <a:lnTo>
                  <a:pt x="1602" y="1875"/>
                </a:lnTo>
                <a:lnTo>
                  <a:pt x="1606" y="1858"/>
                </a:lnTo>
                <a:lnTo>
                  <a:pt x="1615" y="1882"/>
                </a:lnTo>
                <a:lnTo>
                  <a:pt x="1794" y="2324"/>
                </a:lnTo>
                <a:lnTo>
                  <a:pt x="1801" y="2344"/>
                </a:lnTo>
                <a:lnTo>
                  <a:pt x="1803" y="2344"/>
                </a:lnTo>
                <a:lnTo>
                  <a:pt x="1796" y="2324"/>
                </a:lnTo>
                <a:lnTo>
                  <a:pt x="1617" y="1882"/>
                </a:lnTo>
                <a:lnTo>
                  <a:pt x="1606" y="1856"/>
                </a:lnTo>
                <a:close/>
                <a:moveTo>
                  <a:pt x="1606" y="1854"/>
                </a:moveTo>
                <a:lnTo>
                  <a:pt x="1606" y="1856"/>
                </a:lnTo>
                <a:lnTo>
                  <a:pt x="1606" y="1856"/>
                </a:lnTo>
                <a:lnTo>
                  <a:pt x="1606" y="1856"/>
                </a:lnTo>
                <a:lnTo>
                  <a:pt x="1606" y="1854"/>
                </a:lnTo>
                <a:close/>
                <a:moveTo>
                  <a:pt x="1617" y="1850"/>
                </a:moveTo>
                <a:lnTo>
                  <a:pt x="1615" y="1852"/>
                </a:lnTo>
                <a:lnTo>
                  <a:pt x="1617" y="1852"/>
                </a:lnTo>
                <a:lnTo>
                  <a:pt x="1617" y="1850"/>
                </a:lnTo>
                <a:close/>
                <a:moveTo>
                  <a:pt x="1611" y="1845"/>
                </a:moveTo>
                <a:lnTo>
                  <a:pt x="1613" y="1847"/>
                </a:lnTo>
                <a:lnTo>
                  <a:pt x="1615" y="1850"/>
                </a:lnTo>
                <a:lnTo>
                  <a:pt x="1615" y="1850"/>
                </a:lnTo>
                <a:lnTo>
                  <a:pt x="1611" y="1845"/>
                </a:lnTo>
                <a:close/>
                <a:moveTo>
                  <a:pt x="1523" y="1003"/>
                </a:moveTo>
                <a:lnTo>
                  <a:pt x="1523" y="1003"/>
                </a:lnTo>
                <a:lnTo>
                  <a:pt x="1523" y="1005"/>
                </a:lnTo>
                <a:lnTo>
                  <a:pt x="1555" y="1022"/>
                </a:lnTo>
                <a:lnTo>
                  <a:pt x="2001" y="1260"/>
                </a:lnTo>
                <a:lnTo>
                  <a:pt x="2029" y="1275"/>
                </a:lnTo>
                <a:lnTo>
                  <a:pt x="2014" y="1294"/>
                </a:lnTo>
                <a:lnTo>
                  <a:pt x="1630" y="1830"/>
                </a:lnTo>
                <a:lnTo>
                  <a:pt x="1617" y="1850"/>
                </a:lnTo>
                <a:lnTo>
                  <a:pt x="1619" y="1848"/>
                </a:lnTo>
                <a:lnTo>
                  <a:pt x="1632" y="1832"/>
                </a:lnTo>
                <a:lnTo>
                  <a:pt x="2016" y="1296"/>
                </a:lnTo>
                <a:lnTo>
                  <a:pt x="2029" y="1275"/>
                </a:lnTo>
                <a:lnTo>
                  <a:pt x="2029" y="1274"/>
                </a:lnTo>
                <a:lnTo>
                  <a:pt x="2029" y="1274"/>
                </a:lnTo>
                <a:lnTo>
                  <a:pt x="2003" y="1259"/>
                </a:lnTo>
                <a:lnTo>
                  <a:pt x="1555" y="1022"/>
                </a:lnTo>
                <a:lnTo>
                  <a:pt x="1523" y="1003"/>
                </a:lnTo>
                <a:close/>
                <a:moveTo>
                  <a:pt x="1521" y="1003"/>
                </a:moveTo>
                <a:lnTo>
                  <a:pt x="1521" y="1003"/>
                </a:lnTo>
                <a:lnTo>
                  <a:pt x="1521" y="1003"/>
                </a:lnTo>
                <a:lnTo>
                  <a:pt x="1521" y="1003"/>
                </a:lnTo>
                <a:close/>
                <a:moveTo>
                  <a:pt x="188" y="966"/>
                </a:moveTo>
                <a:lnTo>
                  <a:pt x="186" y="966"/>
                </a:lnTo>
                <a:lnTo>
                  <a:pt x="186" y="966"/>
                </a:lnTo>
                <a:lnTo>
                  <a:pt x="207" y="975"/>
                </a:lnTo>
                <a:lnTo>
                  <a:pt x="212" y="981"/>
                </a:lnTo>
                <a:lnTo>
                  <a:pt x="536" y="1275"/>
                </a:lnTo>
                <a:lnTo>
                  <a:pt x="556" y="1292"/>
                </a:lnTo>
                <a:lnTo>
                  <a:pt x="554" y="1298"/>
                </a:lnTo>
                <a:lnTo>
                  <a:pt x="556" y="1298"/>
                </a:lnTo>
                <a:lnTo>
                  <a:pt x="556" y="1292"/>
                </a:lnTo>
                <a:lnTo>
                  <a:pt x="538" y="1274"/>
                </a:lnTo>
                <a:lnTo>
                  <a:pt x="214" y="979"/>
                </a:lnTo>
                <a:lnTo>
                  <a:pt x="208" y="975"/>
                </a:lnTo>
                <a:lnTo>
                  <a:pt x="188" y="966"/>
                </a:lnTo>
                <a:close/>
                <a:moveTo>
                  <a:pt x="812" y="873"/>
                </a:moveTo>
                <a:lnTo>
                  <a:pt x="814" y="887"/>
                </a:lnTo>
                <a:lnTo>
                  <a:pt x="816" y="887"/>
                </a:lnTo>
                <a:lnTo>
                  <a:pt x="814" y="877"/>
                </a:lnTo>
                <a:lnTo>
                  <a:pt x="833" y="898"/>
                </a:lnTo>
                <a:lnTo>
                  <a:pt x="1185" y="1255"/>
                </a:lnTo>
                <a:lnTo>
                  <a:pt x="1205" y="1277"/>
                </a:lnTo>
                <a:lnTo>
                  <a:pt x="1203" y="1279"/>
                </a:lnTo>
                <a:lnTo>
                  <a:pt x="1192" y="1304"/>
                </a:lnTo>
                <a:lnTo>
                  <a:pt x="1015" y="1691"/>
                </a:lnTo>
                <a:lnTo>
                  <a:pt x="1002" y="1721"/>
                </a:lnTo>
                <a:lnTo>
                  <a:pt x="996" y="1739"/>
                </a:lnTo>
                <a:lnTo>
                  <a:pt x="983" y="1747"/>
                </a:lnTo>
                <a:lnTo>
                  <a:pt x="449" y="2008"/>
                </a:lnTo>
                <a:lnTo>
                  <a:pt x="428" y="2019"/>
                </a:lnTo>
                <a:lnTo>
                  <a:pt x="432" y="1995"/>
                </a:lnTo>
                <a:lnTo>
                  <a:pt x="551" y="1330"/>
                </a:lnTo>
                <a:lnTo>
                  <a:pt x="553" y="1321"/>
                </a:lnTo>
                <a:lnTo>
                  <a:pt x="571" y="1313"/>
                </a:lnTo>
                <a:lnTo>
                  <a:pt x="581" y="1322"/>
                </a:lnTo>
                <a:lnTo>
                  <a:pt x="981" y="1696"/>
                </a:lnTo>
                <a:lnTo>
                  <a:pt x="991" y="1706"/>
                </a:lnTo>
                <a:lnTo>
                  <a:pt x="987" y="1693"/>
                </a:lnTo>
                <a:lnTo>
                  <a:pt x="818" y="902"/>
                </a:lnTo>
                <a:lnTo>
                  <a:pt x="816" y="888"/>
                </a:lnTo>
                <a:lnTo>
                  <a:pt x="814" y="888"/>
                </a:lnTo>
                <a:lnTo>
                  <a:pt x="818" y="902"/>
                </a:lnTo>
                <a:lnTo>
                  <a:pt x="987" y="1693"/>
                </a:lnTo>
                <a:lnTo>
                  <a:pt x="989" y="1704"/>
                </a:lnTo>
                <a:lnTo>
                  <a:pt x="981" y="1696"/>
                </a:lnTo>
                <a:lnTo>
                  <a:pt x="581" y="1321"/>
                </a:lnTo>
                <a:lnTo>
                  <a:pt x="571" y="1313"/>
                </a:lnTo>
                <a:lnTo>
                  <a:pt x="553" y="1321"/>
                </a:lnTo>
                <a:lnTo>
                  <a:pt x="556" y="1300"/>
                </a:lnTo>
                <a:lnTo>
                  <a:pt x="554" y="1298"/>
                </a:lnTo>
                <a:lnTo>
                  <a:pt x="551" y="1321"/>
                </a:lnTo>
                <a:lnTo>
                  <a:pt x="539" y="1324"/>
                </a:lnTo>
                <a:lnTo>
                  <a:pt x="17" y="1523"/>
                </a:lnTo>
                <a:lnTo>
                  <a:pt x="0" y="1529"/>
                </a:lnTo>
                <a:lnTo>
                  <a:pt x="11" y="1542"/>
                </a:lnTo>
                <a:lnTo>
                  <a:pt x="398" y="2004"/>
                </a:lnTo>
                <a:lnTo>
                  <a:pt x="419" y="2029"/>
                </a:lnTo>
                <a:lnTo>
                  <a:pt x="419" y="2029"/>
                </a:lnTo>
                <a:lnTo>
                  <a:pt x="421" y="2029"/>
                </a:lnTo>
                <a:lnTo>
                  <a:pt x="400" y="2004"/>
                </a:lnTo>
                <a:lnTo>
                  <a:pt x="11" y="1542"/>
                </a:lnTo>
                <a:lnTo>
                  <a:pt x="2" y="1531"/>
                </a:lnTo>
                <a:lnTo>
                  <a:pt x="17" y="1525"/>
                </a:lnTo>
                <a:lnTo>
                  <a:pt x="539" y="1326"/>
                </a:lnTo>
                <a:lnTo>
                  <a:pt x="551" y="1322"/>
                </a:lnTo>
                <a:lnTo>
                  <a:pt x="549" y="1330"/>
                </a:lnTo>
                <a:lnTo>
                  <a:pt x="432" y="1995"/>
                </a:lnTo>
                <a:lnTo>
                  <a:pt x="427" y="2021"/>
                </a:lnTo>
                <a:lnTo>
                  <a:pt x="451" y="2010"/>
                </a:lnTo>
                <a:lnTo>
                  <a:pt x="985" y="1747"/>
                </a:lnTo>
                <a:lnTo>
                  <a:pt x="996" y="1741"/>
                </a:lnTo>
                <a:lnTo>
                  <a:pt x="995" y="1753"/>
                </a:lnTo>
                <a:lnTo>
                  <a:pt x="953" y="1950"/>
                </a:lnTo>
                <a:lnTo>
                  <a:pt x="955" y="1950"/>
                </a:lnTo>
                <a:lnTo>
                  <a:pt x="996" y="1753"/>
                </a:lnTo>
                <a:lnTo>
                  <a:pt x="998" y="1741"/>
                </a:lnTo>
                <a:lnTo>
                  <a:pt x="1004" y="1738"/>
                </a:lnTo>
                <a:lnTo>
                  <a:pt x="1008" y="1753"/>
                </a:lnTo>
                <a:lnTo>
                  <a:pt x="1064" y="1935"/>
                </a:lnTo>
                <a:lnTo>
                  <a:pt x="1064" y="1935"/>
                </a:lnTo>
                <a:lnTo>
                  <a:pt x="1010" y="1753"/>
                </a:lnTo>
                <a:lnTo>
                  <a:pt x="1004" y="1738"/>
                </a:lnTo>
                <a:lnTo>
                  <a:pt x="998" y="1739"/>
                </a:lnTo>
                <a:lnTo>
                  <a:pt x="1002" y="1721"/>
                </a:lnTo>
                <a:lnTo>
                  <a:pt x="1015" y="1691"/>
                </a:lnTo>
                <a:lnTo>
                  <a:pt x="1194" y="1304"/>
                </a:lnTo>
                <a:lnTo>
                  <a:pt x="1205" y="1281"/>
                </a:lnTo>
                <a:lnTo>
                  <a:pt x="1207" y="1277"/>
                </a:lnTo>
                <a:lnTo>
                  <a:pt x="1217" y="1289"/>
                </a:lnTo>
                <a:lnTo>
                  <a:pt x="1228" y="1304"/>
                </a:lnTo>
                <a:lnTo>
                  <a:pt x="1595" y="1822"/>
                </a:lnTo>
                <a:lnTo>
                  <a:pt x="1611" y="1845"/>
                </a:lnTo>
                <a:lnTo>
                  <a:pt x="1611" y="1843"/>
                </a:lnTo>
                <a:lnTo>
                  <a:pt x="1596" y="1822"/>
                </a:lnTo>
                <a:lnTo>
                  <a:pt x="1228" y="1302"/>
                </a:lnTo>
                <a:lnTo>
                  <a:pt x="1218" y="1287"/>
                </a:lnTo>
                <a:lnTo>
                  <a:pt x="1207" y="1277"/>
                </a:lnTo>
                <a:lnTo>
                  <a:pt x="1233" y="1255"/>
                </a:lnTo>
                <a:lnTo>
                  <a:pt x="1499" y="1026"/>
                </a:lnTo>
                <a:lnTo>
                  <a:pt x="1521" y="1005"/>
                </a:lnTo>
                <a:lnTo>
                  <a:pt x="1521" y="1003"/>
                </a:lnTo>
                <a:lnTo>
                  <a:pt x="1499" y="1024"/>
                </a:lnTo>
                <a:lnTo>
                  <a:pt x="1233" y="1255"/>
                </a:lnTo>
                <a:lnTo>
                  <a:pt x="1207" y="1277"/>
                </a:lnTo>
                <a:lnTo>
                  <a:pt x="1185" y="1255"/>
                </a:lnTo>
                <a:lnTo>
                  <a:pt x="835" y="896"/>
                </a:lnTo>
                <a:lnTo>
                  <a:pt x="812" y="873"/>
                </a:lnTo>
                <a:close/>
                <a:moveTo>
                  <a:pt x="1160" y="426"/>
                </a:moveTo>
                <a:lnTo>
                  <a:pt x="1160" y="426"/>
                </a:lnTo>
                <a:lnTo>
                  <a:pt x="1160" y="428"/>
                </a:lnTo>
                <a:lnTo>
                  <a:pt x="1169" y="432"/>
                </a:lnTo>
                <a:lnTo>
                  <a:pt x="1160" y="432"/>
                </a:lnTo>
                <a:lnTo>
                  <a:pt x="1160" y="432"/>
                </a:lnTo>
                <a:lnTo>
                  <a:pt x="1171" y="434"/>
                </a:lnTo>
                <a:lnTo>
                  <a:pt x="1171" y="432"/>
                </a:lnTo>
                <a:lnTo>
                  <a:pt x="1160" y="426"/>
                </a:lnTo>
                <a:close/>
                <a:moveTo>
                  <a:pt x="605" y="406"/>
                </a:moveTo>
                <a:lnTo>
                  <a:pt x="583" y="434"/>
                </a:lnTo>
                <a:lnTo>
                  <a:pt x="207" y="937"/>
                </a:lnTo>
                <a:lnTo>
                  <a:pt x="186" y="966"/>
                </a:lnTo>
                <a:lnTo>
                  <a:pt x="186" y="966"/>
                </a:lnTo>
                <a:lnTo>
                  <a:pt x="188" y="966"/>
                </a:lnTo>
                <a:lnTo>
                  <a:pt x="207" y="939"/>
                </a:lnTo>
                <a:lnTo>
                  <a:pt x="585" y="434"/>
                </a:lnTo>
                <a:lnTo>
                  <a:pt x="605" y="406"/>
                </a:lnTo>
                <a:lnTo>
                  <a:pt x="633" y="408"/>
                </a:lnTo>
                <a:lnTo>
                  <a:pt x="1126" y="430"/>
                </a:lnTo>
                <a:lnTo>
                  <a:pt x="1158" y="432"/>
                </a:lnTo>
                <a:lnTo>
                  <a:pt x="1158" y="432"/>
                </a:lnTo>
                <a:lnTo>
                  <a:pt x="1126" y="430"/>
                </a:lnTo>
                <a:lnTo>
                  <a:pt x="633" y="406"/>
                </a:lnTo>
                <a:lnTo>
                  <a:pt x="605" y="406"/>
                </a:lnTo>
                <a:close/>
                <a:moveTo>
                  <a:pt x="727" y="195"/>
                </a:moveTo>
                <a:lnTo>
                  <a:pt x="726" y="195"/>
                </a:lnTo>
                <a:lnTo>
                  <a:pt x="1132" y="413"/>
                </a:lnTo>
                <a:lnTo>
                  <a:pt x="1158" y="426"/>
                </a:lnTo>
                <a:lnTo>
                  <a:pt x="1158" y="424"/>
                </a:lnTo>
                <a:lnTo>
                  <a:pt x="1134" y="411"/>
                </a:lnTo>
                <a:lnTo>
                  <a:pt x="727" y="195"/>
                </a:lnTo>
                <a:close/>
                <a:moveTo>
                  <a:pt x="359" y="0"/>
                </a:moveTo>
                <a:lnTo>
                  <a:pt x="359" y="0"/>
                </a:lnTo>
                <a:lnTo>
                  <a:pt x="359" y="0"/>
                </a:lnTo>
                <a:lnTo>
                  <a:pt x="359" y="0"/>
                </a:lnTo>
                <a:close/>
                <a:moveTo>
                  <a:pt x="361" y="0"/>
                </a:moveTo>
                <a:lnTo>
                  <a:pt x="359" y="0"/>
                </a:lnTo>
                <a:lnTo>
                  <a:pt x="378" y="9"/>
                </a:lnTo>
                <a:lnTo>
                  <a:pt x="726" y="195"/>
                </a:lnTo>
                <a:lnTo>
                  <a:pt x="726" y="195"/>
                </a:lnTo>
                <a:lnTo>
                  <a:pt x="378" y="9"/>
                </a:lnTo>
                <a:lnTo>
                  <a:pt x="361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6173788" y="-1262063"/>
            <a:ext cx="6780213" cy="11047414"/>
            <a:chOff x="6173788" y="-1262063"/>
            <a:chExt cx="6780213" cy="11047414"/>
          </a:xfrm>
        </p:grpSpPr>
        <p:sp>
          <p:nvSpPr>
            <p:cNvPr id="224" name="Freeform 5"/>
            <p:cNvSpPr>
              <a:spLocks noEditPoints="1"/>
            </p:cNvSpPr>
            <p:nvPr userDrawn="1"/>
          </p:nvSpPr>
          <p:spPr bwMode="auto">
            <a:xfrm>
              <a:off x="6729413" y="2814638"/>
              <a:ext cx="111125" cy="104775"/>
            </a:xfrm>
            <a:custGeom>
              <a:avLst/>
              <a:gdLst>
                <a:gd name="T0" fmla="*/ 37 w 37"/>
                <a:gd name="T1" fmla="*/ 14 h 35"/>
                <a:gd name="T2" fmla="*/ 21 w 37"/>
                <a:gd name="T3" fmla="*/ 15 h 35"/>
                <a:gd name="T4" fmla="*/ 37 w 37"/>
                <a:gd name="T5" fmla="*/ 20 h 35"/>
                <a:gd name="T6" fmla="*/ 37 w 37"/>
                <a:gd name="T7" fmla="*/ 14 h 35"/>
                <a:gd name="T8" fmla="*/ 20 w 37"/>
                <a:gd name="T9" fmla="*/ 0 h 35"/>
                <a:gd name="T10" fmla="*/ 13 w 37"/>
                <a:gd name="T11" fmla="*/ 2 h 35"/>
                <a:gd name="T12" fmla="*/ 16 w 37"/>
                <a:gd name="T13" fmla="*/ 22 h 35"/>
                <a:gd name="T14" fmla="*/ 15 w 37"/>
                <a:gd name="T15" fmla="*/ 22 h 35"/>
                <a:gd name="T16" fmla="*/ 12 w 37"/>
                <a:gd name="T17" fmla="*/ 2 h 35"/>
                <a:gd name="T18" fmla="*/ 10 w 37"/>
                <a:gd name="T19" fmla="*/ 4 h 35"/>
                <a:gd name="T20" fmla="*/ 6 w 37"/>
                <a:gd name="T21" fmla="*/ 28 h 35"/>
                <a:gd name="T22" fmla="*/ 20 w 37"/>
                <a:gd name="T23" fmla="*/ 35 h 35"/>
                <a:gd name="T24" fmla="*/ 30 w 37"/>
                <a:gd name="T25" fmla="*/ 31 h 35"/>
                <a:gd name="T26" fmla="*/ 37 w 37"/>
                <a:gd name="T27" fmla="*/ 21 h 35"/>
                <a:gd name="T28" fmla="*/ 20 w 37"/>
                <a:gd name="T29" fmla="*/ 16 h 35"/>
                <a:gd name="T30" fmla="*/ 20 w 37"/>
                <a:gd name="T31" fmla="*/ 15 h 35"/>
                <a:gd name="T32" fmla="*/ 37 w 37"/>
                <a:gd name="T33" fmla="*/ 13 h 35"/>
                <a:gd name="T34" fmla="*/ 34 w 37"/>
                <a:gd name="T35" fmla="*/ 7 h 35"/>
                <a:gd name="T36" fmla="*/ 20 w 37"/>
                <a:gd name="T3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35">
                  <a:moveTo>
                    <a:pt x="37" y="14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7" y="16"/>
                    <a:pt x="37" y="14"/>
                  </a:cubicBezTo>
                  <a:moveTo>
                    <a:pt x="20" y="0"/>
                  </a:moveTo>
                  <a:cubicBezTo>
                    <a:pt x="17" y="0"/>
                    <a:pt x="15" y="1"/>
                    <a:pt x="13" y="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3"/>
                    <a:pt x="10" y="4"/>
                  </a:cubicBezTo>
                  <a:cubicBezTo>
                    <a:pt x="2" y="9"/>
                    <a:pt x="0" y="20"/>
                    <a:pt x="6" y="28"/>
                  </a:cubicBezTo>
                  <a:cubicBezTo>
                    <a:pt x="9" y="32"/>
                    <a:pt x="15" y="35"/>
                    <a:pt x="20" y="35"/>
                  </a:cubicBezTo>
                  <a:cubicBezTo>
                    <a:pt x="24" y="35"/>
                    <a:pt x="27" y="34"/>
                    <a:pt x="30" y="31"/>
                  </a:cubicBezTo>
                  <a:cubicBezTo>
                    <a:pt x="34" y="29"/>
                    <a:pt x="36" y="25"/>
                    <a:pt x="37" y="21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1"/>
                    <a:pt x="35" y="9"/>
                    <a:pt x="34" y="7"/>
                  </a:cubicBezTo>
                  <a:cubicBezTo>
                    <a:pt x="30" y="3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6"/>
            <p:cNvSpPr>
              <a:spLocks noEditPoints="1"/>
            </p:cNvSpPr>
            <p:nvPr userDrawn="1"/>
          </p:nvSpPr>
          <p:spPr bwMode="auto">
            <a:xfrm>
              <a:off x="7199313" y="2062163"/>
              <a:ext cx="106362" cy="101600"/>
            </a:xfrm>
            <a:custGeom>
              <a:avLst/>
              <a:gdLst>
                <a:gd name="T0" fmla="*/ 23 w 36"/>
                <a:gd name="T1" fmla="*/ 1 h 34"/>
                <a:gd name="T2" fmla="*/ 21 w 36"/>
                <a:gd name="T3" fmla="*/ 14 h 34"/>
                <a:gd name="T4" fmla="*/ 0 w 36"/>
                <a:gd name="T5" fmla="*/ 17 h 34"/>
                <a:gd name="T6" fmla="*/ 3 w 36"/>
                <a:gd name="T7" fmla="*/ 27 h 34"/>
                <a:gd name="T8" fmla="*/ 17 w 36"/>
                <a:gd name="T9" fmla="*/ 34 h 34"/>
                <a:gd name="T10" fmla="*/ 27 w 36"/>
                <a:gd name="T11" fmla="*/ 31 h 34"/>
                <a:gd name="T12" fmla="*/ 31 w 36"/>
                <a:gd name="T13" fmla="*/ 7 h 34"/>
                <a:gd name="T14" fmla="*/ 23 w 36"/>
                <a:gd name="T15" fmla="*/ 1 h 34"/>
                <a:gd name="T16" fmla="*/ 17 w 36"/>
                <a:gd name="T17" fmla="*/ 0 h 34"/>
                <a:gd name="T18" fmla="*/ 7 w 36"/>
                <a:gd name="T19" fmla="*/ 3 h 34"/>
                <a:gd name="T20" fmla="*/ 0 w 36"/>
                <a:gd name="T21" fmla="*/ 16 h 34"/>
                <a:gd name="T22" fmla="*/ 20 w 36"/>
                <a:gd name="T23" fmla="*/ 13 h 34"/>
                <a:gd name="T24" fmla="*/ 22 w 36"/>
                <a:gd name="T25" fmla="*/ 1 h 34"/>
                <a:gd name="T26" fmla="*/ 17 w 36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4">
                  <a:moveTo>
                    <a:pt x="23" y="1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1" y="24"/>
                    <a:pt x="3" y="27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21" y="34"/>
                    <a:pt x="24" y="33"/>
                    <a:pt x="27" y="31"/>
                  </a:cubicBezTo>
                  <a:cubicBezTo>
                    <a:pt x="35" y="25"/>
                    <a:pt x="36" y="14"/>
                    <a:pt x="31" y="7"/>
                  </a:cubicBezTo>
                  <a:cubicBezTo>
                    <a:pt x="29" y="4"/>
                    <a:pt x="26" y="2"/>
                    <a:pt x="23" y="1"/>
                  </a:cubicBezTo>
                  <a:moveTo>
                    <a:pt x="17" y="0"/>
                  </a:moveTo>
                  <a:cubicBezTo>
                    <a:pt x="13" y="0"/>
                    <a:pt x="10" y="1"/>
                    <a:pt x="7" y="3"/>
                  </a:cubicBezTo>
                  <a:cubicBezTo>
                    <a:pt x="2" y="6"/>
                    <a:pt x="0" y="11"/>
                    <a:pt x="0" y="1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7"/>
            <p:cNvSpPr>
              <a:spLocks noEditPoints="1"/>
            </p:cNvSpPr>
            <p:nvPr userDrawn="1"/>
          </p:nvSpPr>
          <p:spPr bwMode="auto">
            <a:xfrm>
              <a:off x="7539038" y="2727325"/>
              <a:ext cx="104775" cy="104775"/>
            </a:xfrm>
            <a:custGeom>
              <a:avLst/>
              <a:gdLst>
                <a:gd name="T0" fmla="*/ 18 w 35"/>
                <a:gd name="T1" fmla="*/ 19 h 35"/>
                <a:gd name="T2" fmla="*/ 1 w 35"/>
                <a:gd name="T3" fmla="*/ 21 h 35"/>
                <a:gd name="T4" fmla="*/ 4 w 35"/>
                <a:gd name="T5" fmla="*/ 28 h 35"/>
                <a:gd name="T6" fmla="*/ 18 w 35"/>
                <a:gd name="T7" fmla="*/ 35 h 35"/>
                <a:gd name="T8" fmla="*/ 28 w 35"/>
                <a:gd name="T9" fmla="*/ 31 h 35"/>
                <a:gd name="T10" fmla="*/ 32 w 35"/>
                <a:gd name="T11" fmla="*/ 27 h 35"/>
                <a:gd name="T12" fmla="*/ 29 w 35"/>
                <a:gd name="T13" fmla="*/ 24 h 35"/>
                <a:gd name="T14" fmla="*/ 18 w 35"/>
                <a:gd name="T15" fmla="*/ 19 h 35"/>
                <a:gd name="T16" fmla="*/ 35 w 35"/>
                <a:gd name="T17" fmla="*/ 17 h 35"/>
                <a:gd name="T18" fmla="*/ 19 w 35"/>
                <a:gd name="T19" fmla="*/ 19 h 35"/>
                <a:gd name="T20" fmla="*/ 30 w 35"/>
                <a:gd name="T21" fmla="*/ 24 h 35"/>
                <a:gd name="T22" fmla="*/ 33 w 35"/>
                <a:gd name="T23" fmla="*/ 26 h 35"/>
                <a:gd name="T24" fmla="*/ 35 w 35"/>
                <a:gd name="T25" fmla="*/ 17 h 35"/>
                <a:gd name="T26" fmla="*/ 29 w 35"/>
                <a:gd name="T27" fmla="*/ 5 h 35"/>
                <a:gd name="T28" fmla="*/ 19 w 35"/>
                <a:gd name="T29" fmla="*/ 19 h 35"/>
                <a:gd name="T30" fmla="*/ 35 w 35"/>
                <a:gd name="T31" fmla="*/ 17 h 35"/>
                <a:gd name="T32" fmla="*/ 32 w 35"/>
                <a:gd name="T33" fmla="*/ 7 h 35"/>
                <a:gd name="T34" fmla="*/ 29 w 35"/>
                <a:gd name="T35" fmla="*/ 5 h 35"/>
                <a:gd name="T36" fmla="*/ 18 w 35"/>
                <a:gd name="T37" fmla="*/ 0 h 35"/>
                <a:gd name="T38" fmla="*/ 8 w 35"/>
                <a:gd name="T39" fmla="*/ 4 h 35"/>
                <a:gd name="T40" fmla="*/ 1 w 35"/>
                <a:gd name="T41" fmla="*/ 20 h 35"/>
                <a:gd name="T42" fmla="*/ 18 w 35"/>
                <a:gd name="T43" fmla="*/ 19 h 35"/>
                <a:gd name="T44" fmla="*/ 29 w 35"/>
                <a:gd name="T45" fmla="*/ 4 h 35"/>
                <a:gd name="T46" fmla="*/ 18 w 35"/>
                <a:gd name="T4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35">
                  <a:moveTo>
                    <a:pt x="18" y="19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3" y="26"/>
                    <a:pt x="4" y="28"/>
                  </a:cubicBezTo>
                  <a:cubicBezTo>
                    <a:pt x="8" y="32"/>
                    <a:pt x="13" y="35"/>
                    <a:pt x="18" y="35"/>
                  </a:cubicBezTo>
                  <a:cubicBezTo>
                    <a:pt x="22" y="35"/>
                    <a:pt x="25" y="34"/>
                    <a:pt x="28" y="31"/>
                  </a:cubicBezTo>
                  <a:cubicBezTo>
                    <a:pt x="30" y="30"/>
                    <a:pt x="31" y="29"/>
                    <a:pt x="32" y="2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35" y="17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5" y="24"/>
                    <a:pt x="35" y="20"/>
                    <a:pt x="35" y="17"/>
                  </a:cubicBezTo>
                  <a:moveTo>
                    <a:pt x="29" y="5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3"/>
                    <a:pt x="34" y="10"/>
                    <a:pt x="32" y="7"/>
                  </a:cubicBezTo>
                  <a:cubicBezTo>
                    <a:pt x="31" y="6"/>
                    <a:pt x="30" y="5"/>
                    <a:pt x="29" y="5"/>
                  </a:cubicBezTo>
                  <a:moveTo>
                    <a:pt x="18" y="0"/>
                  </a:moveTo>
                  <a:cubicBezTo>
                    <a:pt x="14" y="0"/>
                    <a:pt x="11" y="1"/>
                    <a:pt x="8" y="4"/>
                  </a:cubicBezTo>
                  <a:cubicBezTo>
                    <a:pt x="2" y="8"/>
                    <a:pt x="0" y="14"/>
                    <a:pt x="1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6" y="2"/>
                    <a:pt x="22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8"/>
            <p:cNvSpPr>
              <a:spLocks noEditPoints="1"/>
            </p:cNvSpPr>
            <p:nvPr userDrawn="1"/>
          </p:nvSpPr>
          <p:spPr bwMode="auto">
            <a:xfrm>
              <a:off x="8535988" y="2581275"/>
              <a:ext cx="114300" cy="101600"/>
            </a:xfrm>
            <a:custGeom>
              <a:avLst/>
              <a:gdLst>
                <a:gd name="T0" fmla="*/ 18 w 38"/>
                <a:gd name="T1" fmla="*/ 27 h 34"/>
                <a:gd name="T2" fmla="*/ 7 w 38"/>
                <a:gd name="T3" fmla="*/ 28 h 34"/>
                <a:gd name="T4" fmla="*/ 19 w 38"/>
                <a:gd name="T5" fmla="*/ 34 h 34"/>
                <a:gd name="T6" fmla="*/ 20 w 38"/>
                <a:gd name="T7" fmla="*/ 34 h 34"/>
                <a:gd name="T8" fmla="*/ 18 w 38"/>
                <a:gd name="T9" fmla="*/ 27 h 34"/>
                <a:gd name="T10" fmla="*/ 18 w 38"/>
                <a:gd name="T11" fmla="*/ 21 h 34"/>
                <a:gd name="T12" fmla="*/ 19 w 38"/>
                <a:gd name="T13" fmla="*/ 26 h 34"/>
                <a:gd name="T14" fmla="*/ 22 w 38"/>
                <a:gd name="T15" fmla="*/ 26 h 34"/>
                <a:gd name="T16" fmla="*/ 22 w 38"/>
                <a:gd name="T17" fmla="*/ 27 h 34"/>
                <a:gd name="T18" fmla="*/ 19 w 38"/>
                <a:gd name="T19" fmla="*/ 27 h 34"/>
                <a:gd name="T20" fmla="*/ 20 w 38"/>
                <a:gd name="T21" fmla="*/ 34 h 34"/>
                <a:gd name="T22" fmla="*/ 28 w 38"/>
                <a:gd name="T23" fmla="*/ 32 h 34"/>
                <a:gd name="T24" fmla="*/ 18 w 38"/>
                <a:gd name="T25" fmla="*/ 21 h 34"/>
                <a:gd name="T26" fmla="*/ 36 w 38"/>
                <a:gd name="T27" fmla="*/ 11 h 34"/>
                <a:gd name="T28" fmla="*/ 12 w 38"/>
                <a:gd name="T29" fmla="*/ 15 h 34"/>
                <a:gd name="T30" fmla="*/ 5 w 38"/>
                <a:gd name="T31" fmla="*/ 27 h 34"/>
                <a:gd name="T32" fmla="*/ 6 w 38"/>
                <a:gd name="T33" fmla="*/ 27 h 34"/>
                <a:gd name="T34" fmla="*/ 6 w 38"/>
                <a:gd name="T35" fmla="*/ 28 h 34"/>
                <a:gd name="T36" fmla="*/ 18 w 38"/>
                <a:gd name="T37" fmla="*/ 26 h 34"/>
                <a:gd name="T38" fmla="*/ 17 w 38"/>
                <a:gd name="T39" fmla="*/ 19 h 34"/>
                <a:gd name="T40" fmla="*/ 29 w 38"/>
                <a:gd name="T41" fmla="*/ 31 h 34"/>
                <a:gd name="T42" fmla="*/ 30 w 38"/>
                <a:gd name="T43" fmla="*/ 31 h 34"/>
                <a:gd name="T44" fmla="*/ 36 w 38"/>
                <a:gd name="T45" fmla="*/ 11 h 34"/>
                <a:gd name="T46" fmla="*/ 19 w 38"/>
                <a:gd name="T47" fmla="*/ 0 h 34"/>
                <a:gd name="T48" fmla="*/ 9 w 38"/>
                <a:gd name="T49" fmla="*/ 3 h 34"/>
                <a:gd name="T50" fmla="*/ 5 w 38"/>
                <a:gd name="T51" fmla="*/ 26 h 34"/>
                <a:gd name="T52" fmla="*/ 11 w 38"/>
                <a:gd name="T53" fmla="*/ 15 h 34"/>
                <a:gd name="T54" fmla="*/ 35 w 38"/>
                <a:gd name="T55" fmla="*/ 10 h 34"/>
                <a:gd name="T56" fmla="*/ 33 w 38"/>
                <a:gd name="T57" fmla="*/ 7 h 34"/>
                <a:gd name="T58" fmla="*/ 19 w 38"/>
                <a:gd name="T5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34">
                  <a:moveTo>
                    <a:pt x="18" y="27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10" y="32"/>
                    <a:pt x="15" y="34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8" y="27"/>
                    <a:pt x="18" y="27"/>
                    <a:pt x="18" y="27"/>
                  </a:cubicBezTo>
                  <a:moveTo>
                    <a:pt x="18" y="21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3" y="34"/>
                    <a:pt x="26" y="33"/>
                    <a:pt x="28" y="32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36" y="11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6" y="27"/>
                    <a:pt x="6" y="27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1"/>
                    <a:pt x="29" y="31"/>
                    <a:pt x="30" y="31"/>
                  </a:cubicBezTo>
                  <a:cubicBezTo>
                    <a:pt x="36" y="26"/>
                    <a:pt x="38" y="18"/>
                    <a:pt x="36" y="11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19"/>
                    <a:pt x="5" y="2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9"/>
                    <a:pt x="34" y="8"/>
                    <a:pt x="33" y="7"/>
                  </a:cubicBezTo>
                  <a:cubicBezTo>
                    <a:pt x="30" y="2"/>
                    <a:pt x="25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9"/>
            <p:cNvSpPr>
              <a:spLocks noEditPoints="1"/>
            </p:cNvSpPr>
            <p:nvPr userDrawn="1"/>
          </p:nvSpPr>
          <p:spPr bwMode="auto">
            <a:xfrm>
              <a:off x="8129588" y="3262313"/>
              <a:ext cx="111125" cy="103188"/>
            </a:xfrm>
            <a:custGeom>
              <a:avLst/>
              <a:gdLst>
                <a:gd name="T0" fmla="*/ 14 w 37"/>
                <a:gd name="T1" fmla="*/ 30 h 35"/>
                <a:gd name="T2" fmla="*/ 8 w 37"/>
                <a:gd name="T3" fmla="*/ 32 h 35"/>
                <a:gd name="T4" fmla="*/ 13 w 37"/>
                <a:gd name="T5" fmla="*/ 34 h 35"/>
                <a:gd name="T6" fmla="*/ 14 w 37"/>
                <a:gd name="T7" fmla="*/ 30 h 35"/>
                <a:gd name="T8" fmla="*/ 25 w 37"/>
                <a:gd name="T9" fmla="*/ 25 h 35"/>
                <a:gd name="T10" fmla="*/ 15 w 37"/>
                <a:gd name="T11" fmla="*/ 29 h 35"/>
                <a:gd name="T12" fmla="*/ 14 w 37"/>
                <a:gd name="T13" fmla="*/ 34 h 35"/>
                <a:gd name="T14" fmla="*/ 18 w 37"/>
                <a:gd name="T15" fmla="*/ 35 h 35"/>
                <a:gd name="T16" fmla="*/ 28 w 37"/>
                <a:gd name="T17" fmla="*/ 31 h 35"/>
                <a:gd name="T18" fmla="*/ 30 w 37"/>
                <a:gd name="T19" fmla="*/ 30 h 35"/>
                <a:gd name="T20" fmla="*/ 25 w 37"/>
                <a:gd name="T21" fmla="*/ 25 h 35"/>
                <a:gd name="T22" fmla="*/ 1 w 37"/>
                <a:gd name="T23" fmla="*/ 13 h 35"/>
                <a:gd name="T24" fmla="*/ 4 w 37"/>
                <a:gd name="T25" fmla="*/ 28 h 35"/>
                <a:gd name="T26" fmla="*/ 8 w 37"/>
                <a:gd name="T27" fmla="*/ 31 h 35"/>
                <a:gd name="T28" fmla="*/ 14 w 37"/>
                <a:gd name="T29" fmla="*/ 29 h 35"/>
                <a:gd name="T30" fmla="*/ 16 w 37"/>
                <a:gd name="T31" fmla="*/ 17 h 35"/>
                <a:gd name="T32" fmla="*/ 1 w 37"/>
                <a:gd name="T33" fmla="*/ 13 h 35"/>
                <a:gd name="T34" fmla="*/ 30 w 37"/>
                <a:gd name="T35" fmla="*/ 6 h 35"/>
                <a:gd name="T36" fmla="*/ 23 w 37"/>
                <a:gd name="T37" fmla="*/ 20 h 35"/>
                <a:gd name="T38" fmla="*/ 17 w 37"/>
                <a:gd name="T39" fmla="*/ 18 h 35"/>
                <a:gd name="T40" fmla="*/ 15 w 37"/>
                <a:gd name="T41" fmla="*/ 29 h 35"/>
                <a:gd name="T42" fmla="*/ 25 w 37"/>
                <a:gd name="T43" fmla="*/ 25 h 35"/>
                <a:gd name="T44" fmla="*/ 30 w 37"/>
                <a:gd name="T45" fmla="*/ 29 h 35"/>
                <a:gd name="T46" fmla="*/ 32 w 37"/>
                <a:gd name="T47" fmla="*/ 7 h 35"/>
                <a:gd name="T48" fmla="*/ 30 w 37"/>
                <a:gd name="T49" fmla="*/ 6 h 35"/>
                <a:gd name="T50" fmla="*/ 6 w 37"/>
                <a:gd name="T51" fmla="*/ 5 h 35"/>
                <a:gd name="T52" fmla="*/ 2 w 37"/>
                <a:gd name="T53" fmla="*/ 12 h 35"/>
                <a:gd name="T54" fmla="*/ 16 w 37"/>
                <a:gd name="T55" fmla="*/ 17 h 35"/>
                <a:gd name="T56" fmla="*/ 17 w 37"/>
                <a:gd name="T57" fmla="*/ 14 h 35"/>
                <a:gd name="T58" fmla="*/ 6 w 37"/>
                <a:gd name="T59" fmla="*/ 5 h 35"/>
                <a:gd name="T60" fmla="*/ 18 w 37"/>
                <a:gd name="T61" fmla="*/ 0 h 35"/>
                <a:gd name="T62" fmla="*/ 8 w 37"/>
                <a:gd name="T63" fmla="*/ 4 h 35"/>
                <a:gd name="T64" fmla="*/ 7 w 37"/>
                <a:gd name="T65" fmla="*/ 4 h 35"/>
                <a:gd name="T66" fmla="*/ 17 w 37"/>
                <a:gd name="T67" fmla="*/ 14 h 35"/>
                <a:gd name="T68" fmla="*/ 17 w 37"/>
                <a:gd name="T69" fmla="*/ 17 h 35"/>
                <a:gd name="T70" fmla="*/ 23 w 37"/>
                <a:gd name="T71" fmla="*/ 19 h 35"/>
                <a:gd name="T72" fmla="*/ 30 w 37"/>
                <a:gd name="T73" fmla="*/ 5 h 35"/>
                <a:gd name="T74" fmla="*/ 18 w 37"/>
                <a:gd name="T7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" h="35">
                  <a:moveTo>
                    <a:pt x="14" y="30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10" y="33"/>
                    <a:pt x="11" y="33"/>
                    <a:pt x="13" y="34"/>
                  </a:cubicBezTo>
                  <a:cubicBezTo>
                    <a:pt x="14" y="30"/>
                    <a:pt x="14" y="30"/>
                    <a:pt x="14" y="30"/>
                  </a:cubicBezTo>
                  <a:moveTo>
                    <a:pt x="25" y="2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34"/>
                    <a:pt x="17" y="35"/>
                    <a:pt x="18" y="35"/>
                  </a:cubicBezTo>
                  <a:cubicBezTo>
                    <a:pt x="22" y="35"/>
                    <a:pt x="25" y="34"/>
                    <a:pt x="28" y="31"/>
                  </a:cubicBezTo>
                  <a:cubicBezTo>
                    <a:pt x="29" y="31"/>
                    <a:pt x="29" y="30"/>
                    <a:pt x="30" y="30"/>
                  </a:cubicBezTo>
                  <a:cubicBezTo>
                    <a:pt x="25" y="25"/>
                    <a:pt x="25" y="25"/>
                    <a:pt x="25" y="25"/>
                  </a:cubicBezTo>
                  <a:moveTo>
                    <a:pt x="1" y="13"/>
                  </a:moveTo>
                  <a:cubicBezTo>
                    <a:pt x="0" y="18"/>
                    <a:pt x="1" y="23"/>
                    <a:pt x="4" y="28"/>
                  </a:cubicBezTo>
                  <a:cubicBezTo>
                    <a:pt x="5" y="29"/>
                    <a:pt x="6" y="30"/>
                    <a:pt x="8" y="31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30" y="6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6" y="24"/>
                    <a:pt x="37" y="14"/>
                    <a:pt x="32" y="7"/>
                  </a:cubicBezTo>
                  <a:cubicBezTo>
                    <a:pt x="31" y="7"/>
                    <a:pt x="31" y="6"/>
                    <a:pt x="30" y="6"/>
                  </a:cubicBezTo>
                  <a:moveTo>
                    <a:pt x="6" y="5"/>
                  </a:moveTo>
                  <a:cubicBezTo>
                    <a:pt x="4" y="7"/>
                    <a:pt x="3" y="9"/>
                    <a:pt x="2" y="1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18" y="0"/>
                  </a:moveTo>
                  <a:cubicBezTo>
                    <a:pt x="14" y="0"/>
                    <a:pt x="11" y="1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7" y="2"/>
                    <a:pt x="22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0"/>
            <p:cNvSpPr>
              <a:spLocks noEditPoints="1"/>
            </p:cNvSpPr>
            <p:nvPr userDrawn="1"/>
          </p:nvSpPr>
          <p:spPr bwMode="auto">
            <a:xfrm>
              <a:off x="9698038" y="2024063"/>
              <a:ext cx="112712" cy="101600"/>
            </a:xfrm>
            <a:custGeom>
              <a:avLst/>
              <a:gdLst>
                <a:gd name="T0" fmla="*/ 35 w 38"/>
                <a:gd name="T1" fmla="*/ 10 h 34"/>
                <a:gd name="T2" fmla="*/ 21 w 38"/>
                <a:gd name="T3" fmla="*/ 14 h 34"/>
                <a:gd name="T4" fmla="*/ 19 w 38"/>
                <a:gd name="T5" fmla="*/ 21 h 34"/>
                <a:gd name="T6" fmla="*/ 7 w 38"/>
                <a:gd name="T7" fmla="*/ 29 h 34"/>
                <a:gd name="T8" fmla="*/ 19 w 38"/>
                <a:gd name="T9" fmla="*/ 34 h 34"/>
                <a:gd name="T10" fmla="*/ 30 w 38"/>
                <a:gd name="T11" fmla="*/ 31 h 34"/>
                <a:gd name="T12" fmla="*/ 35 w 38"/>
                <a:gd name="T13" fmla="*/ 10 h 34"/>
                <a:gd name="T14" fmla="*/ 24 w 38"/>
                <a:gd name="T15" fmla="*/ 0 h 34"/>
                <a:gd name="T16" fmla="*/ 21 w 38"/>
                <a:gd name="T17" fmla="*/ 13 h 34"/>
                <a:gd name="T18" fmla="*/ 35 w 38"/>
                <a:gd name="T19" fmla="*/ 9 h 34"/>
                <a:gd name="T20" fmla="*/ 33 w 38"/>
                <a:gd name="T21" fmla="*/ 7 h 34"/>
                <a:gd name="T22" fmla="*/ 24 w 38"/>
                <a:gd name="T23" fmla="*/ 0 h 34"/>
                <a:gd name="T24" fmla="*/ 19 w 38"/>
                <a:gd name="T25" fmla="*/ 0 h 34"/>
                <a:gd name="T26" fmla="*/ 9 w 38"/>
                <a:gd name="T27" fmla="*/ 3 h 34"/>
                <a:gd name="T28" fmla="*/ 6 w 38"/>
                <a:gd name="T29" fmla="*/ 27 h 34"/>
                <a:gd name="T30" fmla="*/ 7 w 38"/>
                <a:gd name="T31" fmla="*/ 28 h 34"/>
                <a:gd name="T32" fmla="*/ 18 w 38"/>
                <a:gd name="T33" fmla="*/ 21 h 34"/>
                <a:gd name="T34" fmla="*/ 20 w 38"/>
                <a:gd name="T35" fmla="*/ 14 h 34"/>
                <a:gd name="T36" fmla="*/ 9 w 38"/>
                <a:gd name="T37" fmla="*/ 17 h 34"/>
                <a:gd name="T38" fmla="*/ 9 w 38"/>
                <a:gd name="T39" fmla="*/ 16 h 34"/>
                <a:gd name="T40" fmla="*/ 20 w 38"/>
                <a:gd name="T41" fmla="*/ 13 h 34"/>
                <a:gd name="T42" fmla="*/ 24 w 38"/>
                <a:gd name="T43" fmla="*/ 0 h 34"/>
                <a:gd name="T44" fmla="*/ 19 w 38"/>
                <a:gd name="T4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34">
                  <a:moveTo>
                    <a:pt x="35" y="10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0" y="32"/>
                    <a:pt x="15" y="34"/>
                    <a:pt x="19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6" y="26"/>
                    <a:pt x="38" y="17"/>
                    <a:pt x="35" y="10"/>
                  </a:cubicBezTo>
                  <a:moveTo>
                    <a:pt x="24" y="0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8"/>
                    <a:pt x="34" y="7"/>
                    <a:pt x="33" y="7"/>
                  </a:cubicBezTo>
                  <a:cubicBezTo>
                    <a:pt x="31" y="4"/>
                    <a:pt x="28" y="1"/>
                    <a:pt x="24" y="0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1" y="9"/>
                    <a:pt x="0" y="20"/>
                    <a:pt x="6" y="27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1"/>
            <p:cNvSpPr>
              <a:spLocks noEditPoints="1"/>
            </p:cNvSpPr>
            <p:nvPr userDrawn="1"/>
          </p:nvSpPr>
          <p:spPr bwMode="auto">
            <a:xfrm>
              <a:off x="9163050" y="3225800"/>
              <a:ext cx="114300" cy="104775"/>
            </a:xfrm>
            <a:custGeom>
              <a:avLst/>
              <a:gdLst>
                <a:gd name="T0" fmla="*/ 17 w 38"/>
                <a:gd name="T1" fmla="*/ 18 h 35"/>
                <a:gd name="T2" fmla="*/ 16 w 38"/>
                <a:gd name="T3" fmla="*/ 20 h 35"/>
                <a:gd name="T4" fmla="*/ 10 w 38"/>
                <a:gd name="T5" fmla="*/ 32 h 35"/>
                <a:gd name="T6" fmla="*/ 18 w 38"/>
                <a:gd name="T7" fmla="*/ 35 h 35"/>
                <a:gd name="T8" fmla="*/ 28 w 38"/>
                <a:gd name="T9" fmla="*/ 32 h 35"/>
                <a:gd name="T10" fmla="*/ 22 w 38"/>
                <a:gd name="T11" fmla="*/ 24 h 35"/>
                <a:gd name="T12" fmla="*/ 17 w 38"/>
                <a:gd name="T13" fmla="*/ 18 h 35"/>
                <a:gd name="T14" fmla="*/ 5 w 38"/>
                <a:gd name="T15" fmla="*/ 6 h 35"/>
                <a:gd name="T16" fmla="*/ 4 w 38"/>
                <a:gd name="T17" fmla="*/ 28 h 35"/>
                <a:gd name="T18" fmla="*/ 9 w 38"/>
                <a:gd name="T19" fmla="*/ 32 h 35"/>
                <a:gd name="T20" fmla="*/ 15 w 38"/>
                <a:gd name="T21" fmla="*/ 19 h 35"/>
                <a:gd name="T22" fmla="*/ 16 w 38"/>
                <a:gd name="T23" fmla="*/ 18 h 35"/>
                <a:gd name="T24" fmla="*/ 5 w 38"/>
                <a:gd name="T25" fmla="*/ 6 h 35"/>
                <a:gd name="T26" fmla="*/ 31 w 38"/>
                <a:gd name="T27" fmla="*/ 6 h 35"/>
                <a:gd name="T28" fmla="*/ 17 w 38"/>
                <a:gd name="T29" fmla="*/ 18 h 35"/>
                <a:gd name="T30" fmla="*/ 23 w 38"/>
                <a:gd name="T31" fmla="*/ 23 h 35"/>
                <a:gd name="T32" fmla="*/ 28 w 38"/>
                <a:gd name="T33" fmla="*/ 31 h 35"/>
                <a:gd name="T34" fmla="*/ 29 w 38"/>
                <a:gd name="T35" fmla="*/ 31 h 35"/>
                <a:gd name="T36" fmla="*/ 32 w 38"/>
                <a:gd name="T37" fmla="*/ 7 h 35"/>
                <a:gd name="T38" fmla="*/ 31 w 38"/>
                <a:gd name="T39" fmla="*/ 6 h 35"/>
                <a:gd name="T40" fmla="*/ 18 w 38"/>
                <a:gd name="T41" fmla="*/ 0 h 35"/>
                <a:gd name="T42" fmla="*/ 8 w 38"/>
                <a:gd name="T43" fmla="*/ 4 h 35"/>
                <a:gd name="T44" fmla="*/ 5 w 38"/>
                <a:gd name="T45" fmla="*/ 6 h 35"/>
                <a:gd name="T46" fmla="*/ 17 w 38"/>
                <a:gd name="T47" fmla="*/ 18 h 35"/>
                <a:gd name="T48" fmla="*/ 31 w 38"/>
                <a:gd name="T49" fmla="*/ 6 h 35"/>
                <a:gd name="T50" fmla="*/ 18 w 38"/>
                <a:gd name="T5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5">
                  <a:moveTo>
                    <a:pt x="17" y="18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2" y="34"/>
                    <a:pt x="15" y="35"/>
                    <a:pt x="18" y="35"/>
                  </a:cubicBezTo>
                  <a:cubicBezTo>
                    <a:pt x="22" y="35"/>
                    <a:pt x="25" y="34"/>
                    <a:pt x="28" y="32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5" y="6"/>
                  </a:moveTo>
                  <a:cubicBezTo>
                    <a:pt x="0" y="12"/>
                    <a:pt x="0" y="21"/>
                    <a:pt x="4" y="28"/>
                  </a:cubicBezTo>
                  <a:cubicBezTo>
                    <a:pt x="6" y="30"/>
                    <a:pt x="7" y="31"/>
                    <a:pt x="9" y="32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31" y="6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9" y="31"/>
                  </a:cubicBezTo>
                  <a:cubicBezTo>
                    <a:pt x="36" y="26"/>
                    <a:pt x="38" y="15"/>
                    <a:pt x="32" y="7"/>
                  </a:cubicBezTo>
                  <a:cubicBezTo>
                    <a:pt x="32" y="7"/>
                    <a:pt x="31" y="6"/>
                    <a:pt x="31" y="6"/>
                  </a:cubicBezTo>
                  <a:moveTo>
                    <a:pt x="18" y="0"/>
                  </a:moveTo>
                  <a:cubicBezTo>
                    <a:pt x="15" y="0"/>
                    <a:pt x="11" y="1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2"/>
                    <a:pt x="23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2"/>
            <p:cNvSpPr>
              <a:spLocks noEditPoints="1"/>
            </p:cNvSpPr>
            <p:nvPr userDrawn="1"/>
          </p:nvSpPr>
          <p:spPr bwMode="auto">
            <a:xfrm>
              <a:off x="9085263" y="1885950"/>
              <a:ext cx="107950" cy="101600"/>
            </a:xfrm>
            <a:custGeom>
              <a:avLst/>
              <a:gdLst>
                <a:gd name="T0" fmla="*/ 0 w 36"/>
                <a:gd name="T1" fmla="*/ 16 h 34"/>
                <a:gd name="T2" fmla="*/ 3 w 36"/>
                <a:gd name="T3" fmla="*/ 27 h 34"/>
                <a:gd name="T4" fmla="*/ 15 w 36"/>
                <a:gd name="T5" fmla="*/ 34 h 34"/>
                <a:gd name="T6" fmla="*/ 17 w 36"/>
                <a:gd name="T7" fmla="*/ 17 h 34"/>
                <a:gd name="T8" fmla="*/ 0 w 36"/>
                <a:gd name="T9" fmla="*/ 16 h 34"/>
                <a:gd name="T10" fmla="*/ 18 w 36"/>
                <a:gd name="T11" fmla="*/ 15 h 34"/>
                <a:gd name="T12" fmla="*/ 18 w 36"/>
                <a:gd name="T13" fmla="*/ 17 h 34"/>
                <a:gd name="T14" fmla="*/ 23 w 36"/>
                <a:gd name="T15" fmla="*/ 17 h 34"/>
                <a:gd name="T16" fmla="*/ 18 w 36"/>
                <a:gd name="T17" fmla="*/ 15 h 34"/>
                <a:gd name="T18" fmla="*/ 3 w 36"/>
                <a:gd name="T19" fmla="*/ 7 h 34"/>
                <a:gd name="T20" fmla="*/ 0 w 36"/>
                <a:gd name="T21" fmla="*/ 16 h 34"/>
                <a:gd name="T22" fmla="*/ 17 w 36"/>
                <a:gd name="T23" fmla="*/ 17 h 34"/>
                <a:gd name="T24" fmla="*/ 17 w 36"/>
                <a:gd name="T25" fmla="*/ 15 h 34"/>
                <a:gd name="T26" fmla="*/ 17 w 36"/>
                <a:gd name="T27" fmla="*/ 15 h 34"/>
                <a:gd name="T28" fmla="*/ 17 w 36"/>
                <a:gd name="T29" fmla="*/ 14 h 34"/>
                <a:gd name="T30" fmla="*/ 17 w 36"/>
                <a:gd name="T31" fmla="*/ 14 h 34"/>
                <a:gd name="T32" fmla="*/ 3 w 36"/>
                <a:gd name="T33" fmla="*/ 7 h 34"/>
                <a:gd name="T34" fmla="*/ 29 w 36"/>
                <a:gd name="T35" fmla="*/ 5 h 34"/>
                <a:gd name="T36" fmla="*/ 18 w 36"/>
                <a:gd name="T37" fmla="*/ 14 h 34"/>
                <a:gd name="T38" fmla="*/ 24 w 36"/>
                <a:gd name="T39" fmla="*/ 17 h 34"/>
                <a:gd name="T40" fmla="*/ 24 w 36"/>
                <a:gd name="T41" fmla="*/ 18 h 34"/>
                <a:gd name="T42" fmla="*/ 18 w 36"/>
                <a:gd name="T43" fmla="*/ 17 h 34"/>
                <a:gd name="T44" fmla="*/ 16 w 36"/>
                <a:gd name="T45" fmla="*/ 34 h 34"/>
                <a:gd name="T46" fmla="*/ 17 w 36"/>
                <a:gd name="T47" fmla="*/ 34 h 34"/>
                <a:gd name="T48" fmla="*/ 27 w 36"/>
                <a:gd name="T49" fmla="*/ 31 h 34"/>
                <a:gd name="T50" fmla="*/ 31 w 36"/>
                <a:gd name="T51" fmla="*/ 7 h 34"/>
                <a:gd name="T52" fmla="*/ 29 w 36"/>
                <a:gd name="T53" fmla="*/ 5 h 34"/>
                <a:gd name="T54" fmla="*/ 10 w 36"/>
                <a:gd name="T55" fmla="*/ 1 h 34"/>
                <a:gd name="T56" fmla="*/ 7 w 36"/>
                <a:gd name="T57" fmla="*/ 3 h 34"/>
                <a:gd name="T58" fmla="*/ 4 w 36"/>
                <a:gd name="T59" fmla="*/ 6 h 34"/>
                <a:gd name="T60" fmla="*/ 17 w 36"/>
                <a:gd name="T61" fmla="*/ 13 h 34"/>
                <a:gd name="T62" fmla="*/ 10 w 36"/>
                <a:gd name="T63" fmla="*/ 1 h 34"/>
                <a:gd name="T64" fmla="*/ 22 w 36"/>
                <a:gd name="T65" fmla="*/ 1 h 34"/>
                <a:gd name="T66" fmla="*/ 18 w 36"/>
                <a:gd name="T67" fmla="*/ 13 h 34"/>
                <a:gd name="T68" fmla="*/ 29 w 36"/>
                <a:gd name="T69" fmla="*/ 5 h 34"/>
                <a:gd name="T70" fmla="*/ 22 w 36"/>
                <a:gd name="T71" fmla="*/ 1 h 34"/>
                <a:gd name="T72" fmla="*/ 17 w 36"/>
                <a:gd name="T73" fmla="*/ 0 h 34"/>
                <a:gd name="T74" fmla="*/ 11 w 36"/>
                <a:gd name="T75" fmla="*/ 1 h 34"/>
                <a:gd name="T76" fmla="*/ 18 w 36"/>
                <a:gd name="T77" fmla="*/ 13 h 34"/>
                <a:gd name="T78" fmla="*/ 21 w 36"/>
                <a:gd name="T79" fmla="*/ 0 h 34"/>
                <a:gd name="T80" fmla="*/ 17 w 36"/>
                <a:gd name="T8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" h="34">
                  <a:moveTo>
                    <a:pt x="0" y="16"/>
                  </a:moveTo>
                  <a:cubicBezTo>
                    <a:pt x="0" y="20"/>
                    <a:pt x="1" y="24"/>
                    <a:pt x="3" y="27"/>
                  </a:cubicBezTo>
                  <a:cubicBezTo>
                    <a:pt x="6" y="31"/>
                    <a:pt x="11" y="34"/>
                    <a:pt x="15" y="3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8" y="15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8" y="15"/>
                    <a:pt x="18" y="15"/>
                    <a:pt x="18" y="15"/>
                  </a:cubicBezTo>
                  <a:moveTo>
                    <a:pt x="3" y="7"/>
                  </a:moveTo>
                  <a:cubicBezTo>
                    <a:pt x="1" y="9"/>
                    <a:pt x="0" y="13"/>
                    <a:pt x="0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9" y="5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7" y="34"/>
                    <a:pt x="17" y="34"/>
                  </a:cubicBezTo>
                  <a:cubicBezTo>
                    <a:pt x="21" y="34"/>
                    <a:pt x="24" y="33"/>
                    <a:pt x="27" y="31"/>
                  </a:cubicBezTo>
                  <a:cubicBezTo>
                    <a:pt x="35" y="25"/>
                    <a:pt x="36" y="14"/>
                    <a:pt x="31" y="7"/>
                  </a:cubicBezTo>
                  <a:cubicBezTo>
                    <a:pt x="30" y="6"/>
                    <a:pt x="30" y="6"/>
                    <a:pt x="29" y="5"/>
                  </a:cubicBezTo>
                  <a:moveTo>
                    <a:pt x="10" y="1"/>
                  </a:moveTo>
                  <a:cubicBezTo>
                    <a:pt x="9" y="2"/>
                    <a:pt x="8" y="3"/>
                    <a:pt x="7" y="3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22" y="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3"/>
                    <a:pt x="24" y="1"/>
                    <a:pt x="22" y="1"/>
                  </a:cubicBezTo>
                  <a:moveTo>
                    <a:pt x="17" y="0"/>
                  </a:moveTo>
                  <a:cubicBezTo>
                    <a:pt x="15" y="0"/>
                    <a:pt x="13" y="0"/>
                    <a:pt x="11" y="1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8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3"/>
            <p:cNvSpPr>
              <a:spLocks noEditPoints="1"/>
            </p:cNvSpPr>
            <p:nvPr userDrawn="1"/>
          </p:nvSpPr>
          <p:spPr bwMode="auto">
            <a:xfrm>
              <a:off x="8193088" y="1844675"/>
              <a:ext cx="109537" cy="104775"/>
            </a:xfrm>
            <a:custGeom>
              <a:avLst/>
              <a:gdLst>
                <a:gd name="T0" fmla="*/ 22 w 37"/>
                <a:gd name="T1" fmla="*/ 17 h 35"/>
                <a:gd name="T2" fmla="*/ 11 w 37"/>
                <a:gd name="T3" fmla="*/ 32 h 35"/>
                <a:gd name="T4" fmla="*/ 19 w 37"/>
                <a:gd name="T5" fmla="*/ 35 h 35"/>
                <a:gd name="T6" fmla="*/ 30 w 37"/>
                <a:gd name="T7" fmla="*/ 31 h 35"/>
                <a:gd name="T8" fmla="*/ 37 w 37"/>
                <a:gd name="T9" fmla="*/ 18 h 35"/>
                <a:gd name="T10" fmla="*/ 22 w 37"/>
                <a:gd name="T11" fmla="*/ 17 h 35"/>
                <a:gd name="T12" fmla="*/ 19 w 37"/>
                <a:gd name="T13" fmla="*/ 0 h 35"/>
                <a:gd name="T14" fmla="*/ 9 w 37"/>
                <a:gd name="T15" fmla="*/ 4 h 35"/>
                <a:gd name="T16" fmla="*/ 6 w 37"/>
                <a:gd name="T17" fmla="*/ 28 h 35"/>
                <a:gd name="T18" fmla="*/ 10 w 37"/>
                <a:gd name="T19" fmla="*/ 32 h 35"/>
                <a:gd name="T20" fmla="*/ 22 w 37"/>
                <a:gd name="T21" fmla="*/ 17 h 35"/>
                <a:gd name="T22" fmla="*/ 37 w 37"/>
                <a:gd name="T23" fmla="*/ 17 h 35"/>
                <a:gd name="T24" fmla="*/ 33 w 37"/>
                <a:gd name="T25" fmla="*/ 7 h 35"/>
                <a:gd name="T26" fmla="*/ 23 w 37"/>
                <a:gd name="T27" fmla="*/ 1 h 35"/>
                <a:gd name="T28" fmla="*/ 15 w 37"/>
                <a:gd name="T29" fmla="*/ 13 h 35"/>
                <a:gd name="T30" fmla="*/ 15 w 37"/>
                <a:gd name="T31" fmla="*/ 13 h 35"/>
                <a:gd name="T32" fmla="*/ 23 w 37"/>
                <a:gd name="T33" fmla="*/ 1 h 35"/>
                <a:gd name="T34" fmla="*/ 19 w 37"/>
                <a:gd name="T3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5">
                  <a:moveTo>
                    <a:pt x="22" y="17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13" y="34"/>
                    <a:pt x="16" y="35"/>
                    <a:pt x="19" y="35"/>
                  </a:cubicBezTo>
                  <a:cubicBezTo>
                    <a:pt x="23" y="35"/>
                    <a:pt x="27" y="34"/>
                    <a:pt x="30" y="31"/>
                  </a:cubicBezTo>
                  <a:cubicBezTo>
                    <a:pt x="34" y="28"/>
                    <a:pt x="36" y="23"/>
                    <a:pt x="37" y="18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4"/>
                  </a:cubicBezTo>
                  <a:cubicBezTo>
                    <a:pt x="1" y="9"/>
                    <a:pt x="0" y="20"/>
                    <a:pt x="6" y="28"/>
                  </a:cubicBezTo>
                  <a:cubicBezTo>
                    <a:pt x="7" y="30"/>
                    <a:pt x="9" y="31"/>
                    <a:pt x="10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4"/>
                    <a:pt x="35" y="10"/>
                    <a:pt x="33" y="7"/>
                  </a:cubicBezTo>
                  <a:cubicBezTo>
                    <a:pt x="31" y="4"/>
                    <a:pt x="27" y="2"/>
                    <a:pt x="23" y="1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0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4"/>
            <p:cNvSpPr>
              <a:spLocks noEditPoints="1"/>
            </p:cNvSpPr>
            <p:nvPr userDrawn="1"/>
          </p:nvSpPr>
          <p:spPr bwMode="auto">
            <a:xfrm>
              <a:off x="8647113" y="1114425"/>
              <a:ext cx="112712" cy="101600"/>
            </a:xfrm>
            <a:custGeom>
              <a:avLst/>
              <a:gdLst>
                <a:gd name="T0" fmla="*/ 19 w 38"/>
                <a:gd name="T1" fmla="*/ 23 h 34"/>
                <a:gd name="T2" fmla="*/ 12 w 38"/>
                <a:gd name="T3" fmla="*/ 33 h 34"/>
                <a:gd name="T4" fmla="*/ 20 w 38"/>
                <a:gd name="T5" fmla="*/ 34 h 34"/>
                <a:gd name="T6" fmla="*/ 25 w 38"/>
                <a:gd name="T7" fmla="*/ 33 h 34"/>
                <a:gd name="T8" fmla="*/ 19 w 38"/>
                <a:gd name="T9" fmla="*/ 23 h 34"/>
                <a:gd name="T10" fmla="*/ 21 w 38"/>
                <a:gd name="T11" fmla="*/ 19 h 34"/>
                <a:gd name="T12" fmla="*/ 18 w 38"/>
                <a:gd name="T13" fmla="*/ 20 h 34"/>
                <a:gd name="T14" fmla="*/ 19 w 38"/>
                <a:gd name="T15" fmla="*/ 22 h 34"/>
                <a:gd name="T16" fmla="*/ 21 w 38"/>
                <a:gd name="T17" fmla="*/ 19 h 34"/>
                <a:gd name="T18" fmla="*/ 36 w 38"/>
                <a:gd name="T19" fmla="*/ 12 h 34"/>
                <a:gd name="T20" fmla="*/ 22 w 38"/>
                <a:gd name="T21" fmla="*/ 19 h 34"/>
                <a:gd name="T22" fmla="*/ 20 w 38"/>
                <a:gd name="T23" fmla="*/ 22 h 34"/>
                <a:gd name="T24" fmla="*/ 26 w 38"/>
                <a:gd name="T25" fmla="*/ 33 h 34"/>
                <a:gd name="T26" fmla="*/ 30 w 38"/>
                <a:gd name="T27" fmla="*/ 31 h 34"/>
                <a:gd name="T28" fmla="*/ 36 w 38"/>
                <a:gd name="T29" fmla="*/ 12 h 34"/>
                <a:gd name="T30" fmla="*/ 20 w 38"/>
                <a:gd name="T31" fmla="*/ 0 h 34"/>
                <a:gd name="T32" fmla="*/ 9 w 38"/>
                <a:gd name="T33" fmla="*/ 3 h 34"/>
                <a:gd name="T34" fmla="*/ 6 w 38"/>
                <a:gd name="T35" fmla="*/ 28 h 34"/>
                <a:gd name="T36" fmla="*/ 12 w 38"/>
                <a:gd name="T37" fmla="*/ 33 h 34"/>
                <a:gd name="T38" fmla="*/ 19 w 38"/>
                <a:gd name="T39" fmla="*/ 22 h 34"/>
                <a:gd name="T40" fmla="*/ 18 w 38"/>
                <a:gd name="T41" fmla="*/ 20 h 34"/>
                <a:gd name="T42" fmla="*/ 21 w 38"/>
                <a:gd name="T43" fmla="*/ 18 h 34"/>
                <a:gd name="T44" fmla="*/ 23 w 38"/>
                <a:gd name="T45" fmla="*/ 16 h 34"/>
                <a:gd name="T46" fmla="*/ 23 w 38"/>
                <a:gd name="T47" fmla="*/ 16 h 34"/>
                <a:gd name="T48" fmla="*/ 22 w 38"/>
                <a:gd name="T49" fmla="*/ 18 h 34"/>
                <a:gd name="T50" fmla="*/ 36 w 38"/>
                <a:gd name="T51" fmla="*/ 12 h 34"/>
                <a:gd name="T52" fmla="*/ 33 w 38"/>
                <a:gd name="T53" fmla="*/ 7 h 34"/>
                <a:gd name="T54" fmla="*/ 20 w 38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19" y="2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5" y="34"/>
                    <a:pt x="17" y="34"/>
                    <a:pt x="20" y="34"/>
                  </a:cubicBezTo>
                  <a:cubicBezTo>
                    <a:pt x="22" y="34"/>
                    <a:pt x="24" y="34"/>
                    <a:pt x="25" y="33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21" y="19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36" y="12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7" y="33"/>
                    <a:pt x="29" y="32"/>
                    <a:pt x="30" y="31"/>
                  </a:cubicBezTo>
                  <a:cubicBezTo>
                    <a:pt x="36" y="27"/>
                    <a:pt x="38" y="19"/>
                    <a:pt x="36" y="12"/>
                  </a:cubicBezTo>
                  <a:moveTo>
                    <a:pt x="20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8"/>
                  </a:cubicBezTo>
                  <a:cubicBezTo>
                    <a:pt x="7" y="30"/>
                    <a:pt x="10" y="31"/>
                    <a:pt x="12" y="3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0"/>
                    <a:pt x="35" y="8"/>
                    <a:pt x="33" y="7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5"/>
            <p:cNvSpPr>
              <a:spLocks noEditPoints="1"/>
            </p:cNvSpPr>
            <p:nvPr userDrawn="1"/>
          </p:nvSpPr>
          <p:spPr bwMode="auto">
            <a:xfrm>
              <a:off x="9378950" y="809625"/>
              <a:ext cx="106362" cy="104775"/>
            </a:xfrm>
            <a:custGeom>
              <a:avLst/>
              <a:gdLst>
                <a:gd name="T0" fmla="*/ 20 w 36"/>
                <a:gd name="T1" fmla="*/ 16 h 35"/>
                <a:gd name="T2" fmla="*/ 2 w 36"/>
                <a:gd name="T3" fmla="*/ 24 h 35"/>
                <a:gd name="T4" fmla="*/ 4 w 36"/>
                <a:gd name="T5" fmla="*/ 28 h 35"/>
                <a:gd name="T6" fmla="*/ 15 w 36"/>
                <a:gd name="T7" fmla="*/ 35 h 35"/>
                <a:gd name="T8" fmla="*/ 20 w 36"/>
                <a:gd name="T9" fmla="*/ 16 h 35"/>
                <a:gd name="T10" fmla="*/ 20 w 36"/>
                <a:gd name="T11" fmla="*/ 16 h 35"/>
                <a:gd name="T12" fmla="*/ 15 w 36"/>
                <a:gd name="T13" fmla="*/ 35 h 35"/>
                <a:gd name="T14" fmla="*/ 18 w 36"/>
                <a:gd name="T15" fmla="*/ 35 h 35"/>
                <a:gd name="T16" fmla="*/ 27 w 36"/>
                <a:gd name="T17" fmla="*/ 32 h 35"/>
                <a:gd name="T18" fmla="*/ 22 w 36"/>
                <a:gd name="T19" fmla="*/ 24 h 35"/>
                <a:gd name="T20" fmla="*/ 22 w 36"/>
                <a:gd name="T21" fmla="*/ 24 h 35"/>
                <a:gd name="T22" fmla="*/ 23 w 36"/>
                <a:gd name="T23" fmla="*/ 24 h 35"/>
                <a:gd name="T24" fmla="*/ 28 w 36"/>
                <a:gd name="T25" fmla="*/ 32 h 35"/>
                <a:gd name="T26" fmla="*/ 29 w 36"/>
                <a:gd name="T27" fmla="*/ 31 h 35"/>
                <a:gd name="T28" fmla="*/ 34 w 36"/>
                <a:gd name="T29" fmla="*/ 24 h 35"/>
                <a:gd name="T30" fmla="*/ 20 w 36"/>
                <a:gd name="T31" fmla="*/ 16 h 35"/>
                <a:gd name="T32" fmla="*/ 28 w 36"/>
                <a:gd name="T33" fmla="*/ 4 h 35"/>
                <a:gd name="T34" fmla="*/ 21 w 36"/>
                <a:gd name="T35" fmla="*/ 16 h 35"/>
                <a:gd name="T36" fmla="*/ 34 w 36"/>
                <a:gd name="T37" fmla="*/ 24 h 35"/>
                <a:gd name="T38" fmla="*/ 32 w 36"/>
                <a:gd name="T39" fmla="*/ 7 h 35"/>
                <a:gd name="T40" fmla="*/ 28 w 36"/>
                <a:gd name="T41" fmla="*/ 4 h 35"/>
                <a:gd name="T42" fmla="*/ 18 w 36"/>
                <a:gd name="T43" fmla="*/ 0 h 35"/>
                <a:gd name="T44" fmla="*/ 8 w 36"/>
                <a:gd name="T45" fmla="*/ 4 h 35"/>
                <a:gd name="T46" fmla="*/ 2 w 36"/>
                <a:gd name="T47" fmla="*/ 23 h 35"/>
                <a:gd name="T48" fmla="*/ 20 w 36"/>
                <a:gd name="T49" fmla="*/ 16 h 35"/>
                <a:gd name="T50" fmla="*/ 28 w 36"/>
                <a:gd name="T51" fmla="*/ 3 h 35"/>
                <a:gd name="T52" fmla="*/ 18 w 36"/>
                <a:gd name="T5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5">
                  <a:moveTo>
                    <a:pt x="20" y="16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3" y="25"/>
                    <a:pt x="3" y="27"/>
                    <a:pt x="4" y="28"/>
                  </a:cubicBezTo>
                  <a:cubicBezTo>
                    <a:pt x="7" y="31"/>
                    <a:pt x="11" y="34"/>
                    <a:pt x="15" y="35"/>
                  </a:cubicBezTo>
                  <a:cubicBezTo>
                    <a:pt x="20" y="16"/>
                    <a:pt x="20" y="16"/>
                    <a:pt x="20" y="16"/>
                  </a:cubicBezTo>
                  <a:moveTo>
                    <a:pt x="20" y="16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1" y="35"/>
                    <a:pt x="24" y="34"/>
                    <a:pt x="27" y="32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9" y="31"/>
                  </a:cubicBezTo>
                  <a:cubicBezTo>
                    <a:pt x="31" y="30"/>
                    <a:pt x="33" y="27"/>
                    <a:pt x="34" y="24"/>
                  </a:cubicBezTo>
                  <a:cubicBezTo>
                    <a:pt x="20" y="16"/>
                    <a:pt x="20" y="16"/>
                    <a:pt x="20" y="16"/>
                  </a:cubicBezTo>
                  <a:moveTo>
                    <a:pt x="28" y="4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19"/>
                    <a:pt x="36" y="12"/>
                    <a:pt x="32" y="7"/>
                  </a:cubicBezTo>
                  <a:cubicBezTo>
                    <a:pt x="31" y="6"/>
                    <a:pt x="30" y="5"/>
                    <a:pt x="28" y="4"/>
                  </a:cubicBezTo>
                  <a:moveTo>
                    <a:pt x="18" y="0"/>
                  </a:moveTo>
                  <a:cubicBezTo>
                    <a:pt x="15" y="0"/>
                    <a:pt x="11" y="2"/>
                    <a:pt x="8" y="4"/>
                  </a:cubicBezTo>
                  <a:cubicBezTo>
                    <a:pt x="2" y="8"/>
                    <a:pt x="0" y="16"/>
                    <a:pt x="2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5" y="1"/>
                    <a:pt x="22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6"/>
            <p:cNvSpPr>
              <a:spLocks noEditPoints="1"/>
            </p:cNvSpPr>
            <p:nvPr userDrawn="1"/>
          </p:nvSpPr>
          <p:spPr bwMode="auto">
            <a:xfrm>
              <a:off x="9959975" y="1131888"/>
              <a:ext cx="104775" cy="101600"/>
            </a:xfrm>
            <a:custGeom>
              <a:avLst/>
              <a:gdLst>
                <a:gd name="T0" fmla="*/ 18 w 35"/>
                <a:gd name="T1" fmla="*/ 24 h 34"/>
                <a:gd name="T2" fmla="*/ 9 w 35"/>
                <a:gd name="T3" fmla="*/ 32 h 34"/>
                <a:gd name="T4" fmla="*/ 9 w 35"/>
                <a:gd name="T5" fmla="*/ 32 h 34"/>
                <a:gd name="T6" fmla="*/ 18 w 35"/>
                <a:gd name="T7" fmla="*/ 34 h 34"/>
                <a:gd name="T8" fmla="*/ 26 w 35"/>
                <a:gd name="T9" fmla="*/ 32 h 34"/>
                <a:gd name="T10" fmla="*/ 18 w 35"/>
                <a:gd name="T11" fmla="*/ 24 h 34"/>
                <a:gd name="T12" fmla="*/ 34 w 35"/>
                <a:gd name="T13" fmla="*/ 20 h 34"/>
                <a:gd name="T14" fmla="*/ 19 w 35"/>
                <a:gd name="T15" fmla="*/ 24 h 34"/>
                <a:gd name="T16" fmla="*/ 26 w 35"/>
                <a:gd name="T17" fmla="*/ 32 h 34"/>
                <a:gd name="T18" fmla="*/ 28 w 35"/>
                <a:gd name="T19" fmla="*/ 31 h 34"/>
                <a:gd name="T20" fmla="*/ 34 w 35"/>
                <a:gd name="T21" fmla="*/ 20 h 34"/>
                <a:gd name="T22" fmla="*/ 12 w 35"/>
                <a:gd name="T23" fmla="*/ 20 h 34"/>
                <a:gd name="T24" fmla="*/ 9 w 35"/>
                <a:gd name="T25" fmla="*/ 31 h 34"/>
                <a:gd name="T26" fmla="*/ 18 w 35"/>
                <a:gd name="T27" fmla="*/ 23 h 34"/>
                <a:gd name="T28" fmla="*/ 12 w 35"/>
                <a:gd name="T29" fmla="*/ 20 h 34"/>
                <a:gd name="T30" fmla="*/ 1 w 35"/>
                <a:gd name="T31" fmla="*/ 13 h 34"/>
                <a:gd name="T32" fmla="*/ 4 w 35"/>
                <a:gd name="T33" fmla="*/ 27 h 34"/>
                <a:gd name="T34" fmla="*/ 8 w 35"/>
                <a:gd name="T35" fmla="*/ 31 h 34"/>
                <a:gd name="T36" fmla="*/ 9 w 35"/>
                <a:gd name="T37" fmla="*/ 31 h 34"/>
                <a:gd name="T38" fmla="*/ 12 w 35"/>
                <a:gd name="T39" fmla="*/ 20 h 34"/>
                <a:gd name="T40" fmla="*/ 1 w 35"/>
                <a:gd name="T41" fmla="*/ 13 h 34"/>
                <a:gd name="T42" fmla="*/ 20 w 35"/>
                <a:gd name="T43" fmla="*/ 8 h 34"/>
                <a:gd name="T44" fmla="*/ 13 w 35"/>
                <a:gd name="T45" fmla="*/ 16 h 34"/>
                <a:gd name="T46" fmla="*/ 12 w 35"/>
                <a:gd name="T47" fmla="*/ 19 h 34"/>
                <a:gd name="T48" fmla="*/ 18 w 35"/>
                <a:gd name="T49" fmla="*/ 23 h 34"/>
                <a:gd name="T50" fmla="*/ 20 w 35"/>
                <a:gd name="T51" fmla="*/ 8 h 34"/>
                <a:gd name="T52" fmla="*/ 25 w 35"/>
                <a:gd name="T53" fmla="*/ 1 h 34"/>
                <a:gd name="T54" fmla="*/ 20 w 35"/>
                <a:gd name="T55" fmla="*/ 7 h 34"/>
                <a:gd name="T56" fmla="*/ 19 w 35"/>
                <a:gd name="T57" fmla="*/ 23 h 34"/>
                <a:gd name="T58" fmla="*/ 35 w 35"/>
                <a:gd name="T59" fmla="*/ 20 h 34"/>
                <a:gd name="T60" fmla="*/ 31 w 35"/>
                <a:gd name="T61" fmla="*/ 6 h 34"/>
                <a:gd name="T62" fmla="*/ 25 w 35"/>
                <a:gd name="T63" fmla="*/ 1 h 34"/>
                <a:gd name="T64" fmla="*/ 21 w 35"/>
                <a:gd name="T65" fmla="*/ 0 h 34"/>
                <a:gd name="T66" fmla="*/ 21 w 35"/>
                <a:gd name="T67" fmla="*/ 6 h 34"/>
                <a:gd name="T68" fmla="*/ 25 w 35"/>
                <a:gd name="T69" fmla="*/ 1 h 34"/>
                <a:gd name="T70" fmla="*/ 21 w 35"/>
                <a:gd name="T71" fmla="*/ 0 h 34"/>
                <a:gd name="T72" fmla="*/ 18 w 35"/>
                <a:gd name="T73" fmla="*/ 0 h 34"/>
                <a:gd name="T74" fmla="*/ 7 w 35"/>
                <a:gd name="T75" fmla="*/ 3 h 34"/>
                <a:gd name="T76" fmla="*/ 1 w 35"/>
                <a:gd name="T77" fmla="*/ 13 h 34"/>
                <a:gd name="T78" fmla="*/ 12 w 35"/>
                <a:gd name="T79" fmla="*/ 19 h 34"/>
                <a:gd name="T80" fmla="*/ 13 w 35"/>
                <a:gd name="T81" fmla="*/ 16 h 34"/>
                <a:gd name="T82" fmla="*/ 20 w 35"/>
                <a:gd name="T83" fmla="*/ 7 h 34"/>
                <a:gd name="T84" fmla="*/ 21 w 35"/>
                <a:gd name="T85" fmla="*/ 0 h 34"/>
                <a:gd name="T86" fmla="*/ 18 w 35"/>
                <a:gd name="T8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" h="34">
                  <a:moveTo>
                    <a:pt x="18" y="24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2" y="33"/>
                    <a:pt x="15" y="34"/>
                    <a:pt x="18" y="34"/>
                  </a:cubicBezTo>
                  <a:cubicBezTo>
                    <a:pt x="20" y="34"/>
                    <a:pt x="23" y="33"/>
                    <a:pt x="26" y="32"/>
                  </a:cubicBezTo>
                  <a:cubicBezTo>
                    <a:pt x="18" y="24"/>
                    <a:pt x="18" y="24"/>
                    <a:pt x="18" y="24"/>
                  </a:cubicBezTo>
                  <a:moveTo>
                    <a:pt x="34" y="20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1"/>
                    <a:pt x="27" y="31"/>
                    <a:pt x="28" y="31"/>
                  </a:cubicBezTo>
                  <a:cubicBezTo>
                    <a:pt x="31" y="28"/>
                    <a:pt x="34" y="24"/>
                    <a:pt x="34" y="20"/>
                  </a:cubicBezTo>
                  <a:moveTo>
                    <a:pt x="12" y="20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2" y="20"/>
                    <a:pt x="12" y="20"/>
                    <a:pt x="12" y="20"/>
                  </a:cubicBezTo>
                  <a:moveTo>
                    <a:pt x="1" y="13"/>
                  </a:moveTo>
                  <a:cubicBezTo>
                    <a:pt x="0" y="18"/>
                    <a:pt x="1" y="23"/>
                    <a:pt x="4" y="27"/>
                  </a:cubicBezTo>
                  <a:cubicBezTo>
                    <a:pt x="5" y="29"/>
                    <a:pt x="7" y="30"/>
                    <a:pt x="8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20" y="8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25" y="1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15"/>
                    <a:pt x="34" y="10"/>
                    <a:pt x="31" y="6"/>
                  </a:cubicBezTo>
                  <a:cubicBezTo>
                    <a:pt x="30" y="4"/>
                    <a:pt x="28" y="2"/>
                    <a:pt x="25" y="1"/>
                  </a:cubicBezTo>
                  <a:moveTo>
                    <a:pt x="21" y="0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2" y="0"/>
                    <a:pt x="21" y="0"/>
                  </a:cubicBezTo>
                  <a:moveTo>
                    <a:pt x="18" y="0"/>
                  </a:moveTo>
                  <a:cubicBezTo>
                    <a:pt x="14" y="0"/>
                    <a:pt x="10" y="1"/>
                    <a:pt x="7" y="3"/>
                  </a:cubicBezTo>
                  <a:cubicBezTo>
                    <a:pt x="4" y="5"/>
                    <a:pt x="2" y="9"/>
                    <a:pt x="1" y="1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7"/>
            <p:cNvSpPr>
              <a:spLocks noEditPoints="1"/>
            </p:cNvSpPr>
            <p:nvPr userDrawn="1"/>
          </p:nvSpPr>
          <p:spPr bwMode="auto">
            <a:xfrm>
              <a:off x="10512425" y="409575"/>
              <a:ext cx="111125" cy="101600"/>
            </a:xfrm>
            <a:custGeom>
              <a:avLst/>
              <a:gdLst>
                <a:gd name="T0" fmla="*/ 15 w 37"/>
                <a:gd name="T1" fmla="*/ 24 h 34"/>
                <a:gd name="T2" fmla="*/ 4 w 37"/>
                <a:gd name="T3" fmla="*/ 26 h 34"/>
                <a:gd name="T4" fmla="*/ 5 w 37"/>
                <a:gd name="T5" fmla="*/ 27 h 34"/>
                <a:gd name="T6" fmla="*/ 9 w 37"/>
                <a:gd name="T7" fmla="*/ 31 h 34"/>
                <a:gd name="T8" fmla="*/ 15 w 37"/>
                <a:gd name="T9" fmla="*/ 24 h 34"/>
                <a:gd name="T10" fmla="*/ 22 w 37"/>
                <a:gd name="T11" fmla="*/ 19 h 34"/>
                <a:gd name="T12" fmla="*/ 19 w 37"/>
                <a:gd name="T13" fmla="*/ 24 h 34"/>
                <a:gd name="T14" fmla="*/ 19 w 37"/>
                <a:gd name="T15" fmla="*/ 25 h 34"/>
                <a:gd name="T16" fmla="*/ 19 w 37"/>
                <a:gd name="T17" fmla="*/ 25 h 34"/>
                <a:gd name="T18" fmla="*/ 19 w 37"/>
                <a:gd name="T19" fmla="*/ 25 h 34"/>
                <a:gd name="T20" fmla="*/ 18 w 37"/>
                <a:gd name="T21" fmla="*/ 25 h 34"/>
                <a:gd name="T22" fmla="*/ 18 w 37"/>
                <a:gd name="T23" fmla="*/ 24 h 34"/>
                <a:gd name="T24" fmla="*/ 18 w 37"/>
                <a:gd name="T25" fmla="*/ 24 h 34"/>
                <a:gd name="T26" fmla="*/ 18 w 37"/>
                <a:gd name="T27" fmla="*/ 24 h 34"/>
                <a:gd name="T28" fmla="*/ 17 w 37"/>
                <a:gd name="T29" fmla="*/ 24 h 34"/>
                <a:gd name="T30" fmla="*/ 17 w 37"/>
                <a:gd name="T31" fmla="*/ 24 h 34"/>
                <a:gd name="T32" fmla="*/ 16 w 37"/>
                <a:gd name="T33" fmla="*/ 24 h 34"/>
                <a:gd name="T34" fmla="*/ 10 w 37"/>
                <a:gd name="T35" fmla="*/ 31 h 34"/>
                <a:gd name="T36" fmla="*/ 19 w 37"/>
                <a:gd name="T37" fmla="*/ 34 h 34"/>
                <a:gd name="T38" fmla="*/ 22 w 37"/>
                <a:gd name="T39" fmla="*/ 34 h 34"/>
                <a:gd name="T40" fmla="*/ 22 w 37"/>
                <a:gd name="T41" fmla="*/ 19 h 34"/>
                <a:gd name="T42" fmla="*/ 23 w 37"/>
                <a:gd name="T43" fmla="*/ 17 h 34"/>
                <a:gd name="T44" fmla="*/ 22 w 37"/>
                <a:gd name="T45" fmla="*/ 18 h 34"/>
                <a:gd name="T46" fmla="*/ 23 w 37"/>
                <a:gd name="T47" fmla="*/ 34 h 34"/>
                <a:gd name="T48" fmla="*/ 29 w 37"/>
                <a:gd name="T49" fmla="*/ 31 h 34"/>
                <a:gd name="T50" fmla="*/ 34 w 37"/>
                <a:gd name="T51" fmla="*/ 26 h 34"/>
                <a:gd name="T52" fmla="*/ 23 w 37"/>
                <a:gd name="T53" fmla="*/ 17 h 34"/>
                <a:gd name="T54" fmla="*/ 22 w 37"/>
                <a:gd name="T55" fmla="*/ 17 h 34"/>
                <a:gd name="T56" fmla="*/ 16 w 37"/>
                <a:gd name="T57" fmla="*/ 24 h 34"/>
                <a:gd name="T58" fmla="*/ 17 w 37"/>
                <a:gd name="T59" fmla="*/ 24 h 34"/>
                <a:gd name="T60" fmla="*/ 18 w 37"/>
                <a:gd name="T61" fmla="*/ 24 h 34"/>
                <a:gd name="T62" fmla="*/ 18 w 37"/>
                <a:gd name="T63" fmla="*/ 24 h 34"/>
                <a:gd name="T64" fmla="*/ 20 w 37"/>
                <a:gd name="T65" fmla="*/ 22 h 34"/>
                <a:gd name="T66" fmla="*/ 22 w 37"/>
                <a:gd name="T67" fmla="*/ 18 h 34"/>
                <a:gd name="T68" fmla="*/ 22 w 37"/>
                <a:gd name="T69" fmla="*/ 17 h 34"/>
                <a:gd name="T70" fmla="*/ 22 w 37"/>
                <a:gd name="T71" fmla="*/ 17 h 34"/>
                <a:gd name="T72" fmla="*/ 22 w 37"/>
                <a:gd name="T73" fmla="*/ 17 h 34"/>
                <a:gd name="T74" fmla="*/ 22 w 37"/>
                <a:gd name="T75" fmla="*/ 17 h 34"/>
                <a:gd name="T76" fmla="*/ 22 w 37"/>
                <a:gd name="T77" fmla="*/ 17 h 34"/>
                <a:gd name="T78" fmla="*/ 30 w 37"/>
                <a:gd name="T79" fmla="*/ 4 h 34"/>
                <a:gd name="T80" fmla="*/ 24 w 37"/>
                <a:gd name="T81" fmla="*/ 15 h 34"/>
                <a:gd name="T82" fmla="*/ 23 w 37"/>
                <a:gd name="T83" fmla="*/ 17 h 34"/>
                <a:gd name="T84" fmla="*/ 34 w 37"/>
                <a:gd name="T85" fmla="*/ 25 h 34"/>
                <a:gd name="T86" fmla="*/ 33 w 37"/>
                <a:gd name="T87" fmla="*/ 6 h 34"/>
                <a:gd name="T88" fmla="*/ 30 w 37"/>
                <a:gd name="T89" fmla="*/ 4 h 34"/>
                <a:gd name="T90" fmla="*/ 8 w 37"/>
                <a:gd name="T91" fmla="*/ 4 h 34"/>
                <a:gd name="T92" fmla="*/ 4 w 37"/>
                <a:gd name="T93" fmla="*/ 25 h 34"/>
                <a:gd name="T94" fmla="*/ 15 w 37"/>
                <a:gd name="T95" fmla="*/ 24 h 34"/>
                <a:gd name="T96" fmla="*/ 21 w 37"/>
                <a:gd name="T97" fmla="*/ 16 h 34"/>
                <a:gd name="T98" fmla="*/ 8 w 37"/>
                <a:gd name="T99" fmla="*/ 4 h 34"/>
                <a:gd name="T100" fmla="*/ 19 w 37"/>
                <a:gd name="T101" fmla="*/ 0 h 34"/>
                <a:gd name="T102" fmla="*/ 9 w 37"/>
                <a:gd name="T103" fmla="*/ 3 h 34"/>
                <a:gd name="T104" fmla="*/ 8 w 37"/>
                <a:gd name="T105" fmla="*/ 3 h 34"/>
                <a:gd name="T106" fmla="*/ 22 w 37"/>
                <a:gd name="T107" fmla="*/ 16 h 34"/>
                <a:gd name="T108" fmla="*/ 22 w 37"/>
                <a:gd name="T109" fmla="*/ 15 h 34"/>
                <a:gd name="T110" fmla="*/ 22 w 37"/>
                <a:gd name="T111" fmla="*/ 16 h 34"/>
                <a:gd name="T112" fmla="*/ 23 w 37"/>
                <a:gd name="T113" fmla="*/ 16 h 34"/>
                <a:gd name="T114" fmla="*/ 23 w 37"/>
                <a:gd name="T115" fmla="*/ 15 h 34"/>
                <a:gd name="T116" fmla="*/ 30 w 37"/>
                <a:gd name="T117" fmla="*/ 4 h 34"/>
                <a:gd name="T118" fmla="*/ 19 w 37"/>
                <a:gd name="T1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" h="34">
                  <a:moveTo>
                    <a:pt x="15" y="24"/>
                  </a:moveTo>
                  <a:cubicBezTo>
                    <a:pt x="12" y="25"/>
                    <a:pt x="9" y="25"/>
                    <a:pt x="4" y="26"/>
                  </a:cubicBezTo>
                  <a:cubicBezTo>
                    <a:pt x="4" y="26"/>
                    <a:pt x="5" y="27"/>
                    <a:pt x="5" y="27"/>
                  </a:cubicBezTo>
                  <a:cubicBezTo>
                    <a:pt x="6" y="29"/>
                    <a:pt x="8" y="30"/>
                    <a:pt x="9" y="31"/>
                  </a:cubicBezTo>
                  <a:cubicBezTo>
                    <a:pt x="15" y="24"/>
                    <a:pt x="15" y="24"/>
                    <a:pt x="15" y="24"/>
                  </a:cubicBezTo>
                  <a:moveTo>
                    <a:pt x="22" y="19"/>
                  </a:moveTo>
                  <a:cubicBezTo>
                    <a:pt x="20" y="22"/>
                    <a:pt x="19" y="24"/>
                    <a:pt x="19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3" y="33"/>
                    <a:pt x="16" y="34"/>
                    <a:pt x="19" y="34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2" y="19"/>
                    <a:pt x="22" y="19"/>
                    <a:pt x="22" y="19"/>
                  </a:cubicBezTo>
                  <a:moveTo>
                    <a:pt x="23" y="17"/>
                  </a:moveTo>
                  <a:cubicBezTo>
                    <a:pt x="23" y="18"/>
                    <a:pt x="22" y="18"/>
                    <a:pt x="22" y="18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3"/>
                    <a:pt x="27" y="32"/>
                    <a:pt x="29" y="31"/>
                  </a:cubicBezTo>
                  <a:cubicBezTo>
                    <a:pt x="31" y="29"/>
                    <a:pt x="32" y="28"/>
                    <a:pt x="34" y="26"/>
                  </a:cubicBezTo>
                  <a:cubicBezTo>
                    <a:pt x="23" y="17"/>
                    <a:pt x="23" y="17"/>
                    <a:pt x="23" y="17"/>
                  </a:cubicBezTo>
                  <a:moveTo>
                    <a:pt x="22" y="17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7" y="24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3"/>
                    <a:pt x="19" y="23"/>
                    <a:pt x="20" y="22"/>
                  </a:cubicBezTo>
                  <a:cubicBezTo>
                    <a:pt x="20" y="21"/>
                    <a:pt x="21" y="20"/>
                    <a:pt x="22" y="18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22" y="17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30" y="4"/>
                  </a:moveTo>
                  <a:cubicBezTo>
                    <a:pt x="28" y="8"/>
                    <a:pt x="26" y="12"/>
                    <a:pt x="24" y="15"/>
                  </a:cubicBezTo>
                  <a:cubicBezTo>
                    <a:pt x="24" y="15"/>
                    <a:pt x="23" y="16"/>
                    <a:pt x="23" y="17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7" y="19"/>
                    <a:pt x="37" y="12"/>
                    <a:pt x="33" y="6"/>
                  </a:cubicBezTo>
                  <a:cubicBezTo>
                    <a:pt x="32" y="6"/>
                    <a:pt x="31" y="5"/>
                    <a:pt x="30" y="4"/>
                  </a:cubicBezTo>
                  <a:moveTo>
                    <a:pt x="8" y="4"/>
                  </a:moveTo>
                  <a:cubicBezTo>
                    <a:pt x="1" y="9"/>
                    <a:pt x="0" y="18"/>
                    <a:pt x="4" y="25"/>
                  </a:cubicBezTo>
                  <a:cubicBezTo>
                    <a:pt x="9" y="24"/>
                    <a:pt x="13" y="24"/>
                    <a:pt x="15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9" y="0"/>
                  </a:moveTo>
                  <a:cubicBezTo>
                    <a:pt x="15" y="0"/>
                    <a:pt x="12" y="1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5"/>
                    <a:pt x="23" y="15"/>
                  </a:cubicBezTo>
                  <a:cubicBezTo>
                    <a:pt x="25" y="12"/>
                    <a:pt x="27" y="8"/>
                    <a:pt x="30" y="4"/>
                  </a:cubicBezTo>
                  <a:cubicBezTo>
                    <a:pt x="27" y="1"/>
                    <a:pt x="23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8"/>
            <p:cNvSpPr>
              <a:spLocks noEditPoints="1"/>
            </p:cNvSpPr>
            <p:nvPr userDrawn="1"/>
          </p:nvSpPr>
          <p:spPr bwMode="auto">
            <a:xfrm>
              <a:off x="11014075" y="803275"/>
              <a:ext cx="114300" cy="104775"/>
            </a:xfrm>
            <a:custGeom>
              <a:avLst/>
              <a:gdLst>
                <a:gd name="T0" fmla="*/ 23 w 38"/>
                <a:gd name="T1" fmla="*/ 18 h 35"/>
                <a:gd name="T2" fmla="*/ 4 w 38"/>
                <a:gd name="T3" fmla="*/ 26 h 35"/>
                <a:gd name="T4" fmla="*/ 5 w 38"/>
                <a:gd name="T5" fmla="*/ 28 h 35"/>
                <a:gd name="T6" fmla="*/ 19 w 38"/>
                <a:gd name="T7" fmla="*/ 35 h 35"/>
                <a:gd name="T8" fmla="*/ 27 w 38"/>
                <a:gd name="T9" fmla="*/ 33 h 35"/>
                <a:gd name="T10" fmla="*/ 23 w 38"/>
                <a:gd name="T11" fmla="*/ 18 h 35"/>
                <a:gd name="T12" fmla="*/ 33 w 38"/>
                <a:gd name="T13" fmla="*/ 8 h 35"/>
                <a:gd name="T14" fmla="*/ 24 w 38"/>
                <a:gd name="T15" fmla="*/ 17 h 35"/>
                <a:gd name="T16" fmla="*/ 24 w 38"/>
                <a:gd name="T17" fmla="*/ 17 h 35"/>
                <a:gd name="T18" fmla="*/ 24 w 38"/>
                <a:gd name="T19" fmla="*/ 17 h 35"/>
                <a:gd name="T20" fmla="*/ 27 w 38"/>
                <a:gd name="T21" fmla="*/ 32 h 35"/>
                <a:gd name="T22" fmla="*/ 29 w 38"/>
                <a:gd name="T23" fmla="*/ 31 h 35"/>
                <a:gd name="T24" fmla="*/ 33 w 38"/>
                <a:gd name="T25" fmla="*/ 8 h 35"/>
                <a:gd name="T26" fmla="*/ 7 w 38"/>
                <a:gd name="T27" fmla="*/ 5 h 35"/>
                <a:gd name="T28" fmla="*/ 3 w 38"/>
                <a:gd name="T29" fmla="*/ 26 h 35"/>
                <a:gd name="T30" fmla="*/ 23 w 38"/>
                <a:gd name="T31" fmla="*/ 17 h 35"/>
                <a:gd name="T32" fmla="*/ 7 w 38"/>
                <a:gd name="T33" fmla="*/ 5 h 35"/>
                <a:gd name="T34" fmla="*/ 18 w 38"/>
                <a:gd name="T35" fmla="*/ 0 h 35"/>
                <a:gd name="T36" fmla="*/ 8 w 38"/>
                <a:gd name="T37" fmla="*/ 4 h 35"/>
                <a:gd name="T38" fmla="*/ 8 w 38"/>
                <a:gd name="T39" fmla="*/ 4 h 35"/>
                <a:gd name="T40" fmla="*/ 24 w 38"/>
                <a:gd name="T41" fmla="*/ 17 h 35"/>
                <a:gd name="T42" fmla="*/ 32 w 38"/>
                <a:gd name="T43" fmla="*/ 7 h 35"/>
                <a:gd name="T44" fmla="*/ 32 w 38"/>
                <a:gd name="T45" fmla="*/ 7 h 35"/>
                <a:gd name="T46" fmla="*/ 18 w 38"/>
                <a:gd name="T4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" h="35">
                  <a:moveTo>
                    <a:pt x="23" y="18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8" y="32"/>
                    <a:pt x="13" y="35"/>
                    <a:pt x="19" y="35"/>
                  </a:cubicBezTo>
                  <a:cubicBezTo>
                    <a:pt x="21" y="35"/>
                    <a:pt x="24" y="34"/>
                    <a:pt x="27" y="33"/>
                  </a:cubicBezTo>
                  <a:cubicBezTo>
                    <a:pt x="23" y="18"/>
                    <a:pt x="23" y="18"/>
                    <a:pt x="23" y="18"/>
                  </a:cubicBezTo>
                  <a:moveTo>
                    <a:pt x="33" y="8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2"/>
                    <a:pt x="29" y="31"/>
                  </a:cubicBezTo>
                  <a:cubicBezTo>
                    <a:pt x="36" y="26"/>
                    <a:pt x="38" y="15"/>
                    <a:pt x="33" y="8"/>
                  </a:cubicBezTo>
                  <a:moveTo>
                    <a:pt x="7" y="5"/>
                  </a:moveTo>
                  <a:cubicBezTo>
                    <a:pt x="1" y="10"/>
                    <a:pt x="0" y="19"/>
                    <a:pt x="3" y="2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18" y="0"/>
                  </a:moveTo>
                  <a:cubicBezTo>
                    <a:pt x="15" y="0"/>
                    <a:pt x="11" y="1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9" y="3"/>
                    <a:pt x="24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9"/>
            <p:cNvSpPr>
              <a:spLocks noEditPoints="1"/>
            </p:cNvSpPr>
            <p:nvPr userDrawn="1"/>
          </p:nvSpPr>
          <p:spPr bwMode="auto">
            <a:xfrm>
              <a:off x="10528300" y="1782763"/>
              <a:ext cx="109537" cy="101600"/>
            </a:xfrm>
            <a:custGeom>
              <a:avLst/>
              <a:gdLst>
                <a:gd name="T0" fmla="*/ 22 w 37"/>
                <a:gd name="T1" fmla="*/ 19 h 34"/>
                <a:gd name="T2" fmla="*/ 20 w 37"/>
                <a:gd name="T3" fmla="*/ 34 h 34"/>
                <a:gd name="T4" fmla="*/ 29 w 37"/>
                <a:gd name="T5" fmla="*/ 31 h 34"/>
                <a:gd name="T6" fmla="*/ 32 w 37"/>
                <a:gd name="T7" fmla="*/ 28 h 34"/>
                <a:gd name="T8" fmla="*/ 22 w 37"/>
                <a:gd name="T9" fmla="*/ 19 h 34"/>
                <a:gd name="T10" fmla="*/ 21 w 37"/>
                <a:gd name="T11" fmla="*/ 19 h 34"/>
                <a:gd name="T12" fmla="*/ 3 w 37"/>
                <a:gd name="T13" fmla="*/ 24 h 34"/>
                <a:gd name="T14" fmla="*/ 5 w 37"/>
                <a:gd name="T15" fmla="*/ 27 h 34"/>
                <a:gd name="T16" fmla="*/ 19 w 37"/>
                <a:gd name="T17" fmla="*/ 34 h 34"/>
                <a:gd name="T18" fmla="*/ 19 w 37"/>
                <a:gd name="T19" fmla="*/ 34 h 34"/>
                <a:gd name="T20" fmla="*/ 21 w 37"/>
                <a:gd name="T21" fmla="*/ 19 h 34"/>
                <a:gd name="T22" fmla="*/ 34 w 37"/>
                <a:gd name="T23" fmla="*/ 8 h 34"/>
                <a:gd name="T24" fmla="*/ 22 w 37"/>
                <a:gd name="T25" fmla="*/ 19 h 34"/>
                <a:gd name="T26" fmla="*/ 33 w 37"/>
                <a:gd name="T27" fmla="*/ 28 h 34"/>
                <a:gd name="T28" fmla="*/ 34 w 37"/>
                <a:gd name="T29" fmla="*/ 8 h 34"/>
                <a:gd name="T30" fmla="*/ 8 w 37"/>
                <a:gd name="T31" fmla="*/ 4 h 34"/>
                <a:gd name="T32" fmla="*/ 3 w 37"/>
                <a:gd name="T33" fmla="*/ 23 h 34"/>
                <a:gd name="T34" fmla="*/ 21 w 37"/>
                <a:gd name="T35" fmla="*/ 18 h 34"/>
                <a:gd name="T36" fmla="*/ 12 w 37"/>
                <a:gd name="T37" fmla="*/ 11 h 34"/>
                <a:gd name="T38" fmla="*/ 12 w 37"/>
                <a:gd name="T39" fmla="*/ 10 h 34"/>
                <a:gd name="T40" fmla="*/ 20 w 37"/>
                <a:gd name="T41" fmla="*/ 16 h 34"/>
                <a:gd name="T42" fmla="*/ 8 w 37"/>
                <a:gd name="T43" fmla="*/ 4 h 34"/>
                <a:gd name="T44" fmla="*/ 19 w 37"/>
                <a:gd name="T45" fmla="*/ 0 h 34"/>
                <a:gd name="T46" fmla="*/ 9 w 37"/>
                <a:gd name="T47" fmla="*/ 3 h 34"/>
                <a:gd name="T48" fmla="*/ 8 w 37"/>
                <a:gd name="T49" fmla="*/ 3 h 34"/>
                <a:gd name="T50" fmla="*/ 22 w 37"/>
                <a:gd name="T51" fmla="*/ 18 h 34"/>
                <a:gd name="T52" fmla="*/ 34 w 37"/>
                <a:gd name="T53" fmla="*/ 8 h 34"/>
                <a:gd name="T54" fmla="*/ 33 w 37"/>
                <a:gd name="T55" fmla="*/ 7 h 34"/>
                <a:gd name="T56" fmla="*/ 19 w 37"/>
                <a:gd name="T5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34">
                  <a:moveTo>
                    <a:pt x="22" y="19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23" y="34"/>
                    <a:pt x="26" y="33"/>
                    <a:pt x="29" y="31"/>
                  </a:cubicBezTo>
                  <a:cubicBezTo>
                    <a:pt x="30" y="30"/>
                    <a:pt x="31" y="29"/>
                    <a:pt x="32" y="28"/>
                  </a:cubicBezTo>
                  <a:cubicBezTo>
                    <a:pt x="22" y="19"/>
                    <a:pt x="22" y="19"/>
                    <a:pt x="22" y="19"/>
                  </a:cubicBezTo>
                  <a:moveTo>
                    <a:pt x="21" y="19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4" y="25"/>
                    <a:pt x="4" y="26"/>
                    <a:pt x="5" y="27"/>
                  </a:cubicBezTo>
                  <a:cubicBezTo>
                    <a:pt x="9" y="32"/>
                    <a:pt x="14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34" y="8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7" y="22"/>
                    <a:pt x="37" y="15"/>
                    <a:pt x="34" y="8"/>
                  </a:cubicBezTo>
                  <a:moveTo>
                    <a:pt x="8" y="4"/>
                  </a:moveTo>
                  <a:cubicBezTo>
                    <a:pt x="2" y="9"/>
                    <a:pt x="0" y="16"/>
                    <a:pt x="3" y="23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9" y="0"/>
                  </a:moveTo>
                  <a:cubicBezTo>
                    <a:pt x="15" y="0"/>
                    <a:pt x="12" y="1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2"/>
                    <a:pt x="24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21"/>
            <p:cNvSpPr>
              <a:spLocks noEditPoints="1"/>
            </p:cNvSpPr>
            <p:nvPr userDrawn="1"/>
          </p:nvSpPr>
          <p:spPr bwMode="auto">
            <a:xfrm>
              <a:off x="10542588" y="1019175"/>
              <a:ext cx="107950" cy="103188"/>
            </a:xfrm>
            <a:custGeom>
              <a:avLst/>
              <a:gdLst>
                <a:gd name="T0" fmla="*/ 19 w 36"/>
                <a:gd name="T1" fmla="*/ 19 h 35"/>
                <a:gd name="T2" fmla="*/ 2 w 36"/>
                <a:gd name="T3" fmla="*/ 23 h 35"/>
                <a:gd name="T4" fmla="*/ 5 w 36"/>
                <a:gd name="T5" fmla="*/ 28 h 35"/>
                <a:gd name="T6" fmla="*/ 18 w 36"/>
                <a:gd name="T7" fmla="*/ 35 h 35"/>
                <a:gd name="T8" fmla="*/ 29 w 36"/>
                <a:gd name="T9" fmla="*/ 31 h 35"/>
                <a:gd name="T10" fmla="*/ 34 w 36"/>
                <a:gd name="T11" fmla="*/ 26 h 35"/>
                <a:gd name="T12" fmla="*/ 19 w 36"/>
                <a:gd name="T13" fmla="*/ 19 h 35"/>
                <a:gd name="T14" fmla="*/ 35 w 36"/>
                <a:gd name="T15" fmla="*/ 12 h 35"/>
                <a:gd name="T16" fmla="*/ 20 w 36"/>
                <a:gd name="T17" fmla="*/ 19 h 35"/>
                <a:gd name="T18" fmla="*/ 34 w 36"/>
                <a:gd name="T19" fmla="*/ 25 h 35"/>
                <a:gd name="T20" fmla="*/ 35 w 36"/>
                <a:gd name="T21" fmla="*/ 12 h 35"/>
                <a:gd name="T22" fmla="*/ 18 w 36"/>
                <a:gd name="T23" fmla="*/ 0 h 35"/>
                <a:gd name="T24" fmla="*/ 8 w 36"/>
                <a:gd name="T25" fmla="*/ 4 h 35"/>
                <a:gd name="T26" fmla="*/ 2 w 36"/>
                <a:gd name="T27" fmla="*/ 22 h 35"/>
                <a:gd name="T28" fmla="*/ 19 w 36"/>
                <a:gd name="T29" fmla="*/ 19 h 35"/>
                <a:gd name="T30" fmla="*/ 18 w 36"/>
                <a:gd name="T31" fmla="*/ 0 h 35"/>
                <a:gd name="T32" fmla="*/ 19 w 36"/>
                <a:gd name="T33" fmla="*/ 0 h 35"/>
                <a:gd name="T34" fmla="*/ 19 w 36"/>
                <a:gd name="T35" fmla="*/ 18 h 35"/>
                <a:gd name="T36" fmla="*/ 34 w 36"/>
                <a:gd name="T37" fmla="*/ 11 h 35"/>
                <a:gd name="T38" fmla="*/ 32 w 36"/>
                <a:gd name="T39" fmla="*/ 7 h 35"/>
                <a:gd name="T40" fmla="*/ 19 w 36"/>
                <a:gd name="T4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35">
                  <a:moveTo>
                    <a:pt x="19" y="19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5"/>
                    <a:pt x="3" y="26"/>
                    <a:pt x="5" y="28"/>
                  </a:cubicBezTo>
                  <a:cubicBezTo>
                    <a:pt x="8" y="32"/>
                    <a:pt x="13" y="35"/>
                    <a:pt x="18" y="35"/>
                  </a:cubicBezTo>
                  <a:cubicBezTo>
                    <a:pt x="22" y="35"/>
                    <a:pt x="26" y="34"/>
                    <a:pt x="29" y="31"/>
                  </a:cubicBezTo>
                  <a:cubicBezTo>
                    <a:pt x="31" y="30"/>
                    <a:pt x="32" y="28"/>
                    <a:pt x="34" y="26"/>
                  </a:cubicBezTo>
                  <a:cubicBezTo>
                    <a:pt x="19" y="19"/>
                    <a:pt x="19" y="19"/>
                    <a:pt x="19" y="19"/>
                  </a:cubicBezTo>
                  <a:moveTo>
                    <a:pt x="35" y="12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6" y="21"/>
                    <a:pt x="36" y="16"/>
                    <a:pt x="35" y="12"/>
                  </a:cubicBezTo>
                  <a:moveTo>
                    <a:pt x="18" y="0"/>
                  </a:moveTo>
                  <a:cubicBezTo>
                    <a:pt x="15" y="0"/>
                    <a:pt x="11" y="2"/>
                    <a:pt x="8" y="4"/>
                  </a:cubicBezTo>
                  <a:cubicBezTo>
                    <a:pt x="2" y="8"/>
                    <a:pt x="0" y="16"/>
                    <a:pt x="2" y="22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9" y="0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9"/>
                    <a:pt x="32" y="7"/>
                  </a:cubicBezTo>
                  <a:cubicBezTo>
                    <a:pt x="29" y="3"/>
                    <a:pt x="24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25"/>
            <p:cNvSpPr>
              <a:spLocks noEditPoints="1"/>
            </p:cNvSpPr>
            <p:nvPr userDrawn="1"/>
          </p:nvSpPr>
          <p:spPr bwMode="auto">
            <a:xfrm>
              <a:off x="9661525" y="2798763"/>
              <a:ext cx="111125" cy="104775"/>
            </a:xfrm>
            <a:custGeom>
              <a:avLst/>
              <a:gdLst>
                <a:gd name="T0" fmla="*/ 17 w 37"/>
                <a:gd name="T1" fmla="*/ 16 h 35"/>
                <a:gd name="T2" fmla="*/ 5 w 37"/>
                <a:gd name="T3" fmla="*/ 27 h 35"/>
                <a:gd name="T4" fmla="*/ 6 w 37"/>
                <a:gd name="T5" fmla="*/ 28 h 35"/>
                <a:gd name="T6" fmla="*/ 19 w 37"/>
                <a:gd name="T7" fmla="*/ 35 h 35"/>
                <a:gd name="T8" fmla="*/ 17 w 37"/>
                <a:gd name="T9" fmla="*/ 16 h 35"/>
                <a:gd name="T10" fmla="*/ 18 w 37"/>
                <a:gd name="T11" fmla="*/ 16 h 35"/>
                <a:gd name="T12" fmla="*/ 20 w 37"/>
                <a:gd name="T13" fmla="*/ 35 h 35"/>
                <a:gd name="T14" fmla="*/ 30 w 37"/>
                <a:gd name="T15" fmla="*/ 32 h 35"/>
                <a:gd name="T16" fmla="*/ 35 w 37"/>
                <a:gd name="T17" fmla="*/ 25 h 35"/>
                <a:gd name="T18" fmla="*/ 18 w 37"/>
                <a:gd name="T19" fmla="*/ 16 h 35"/>
                <a:gd name="T20" fmla="*/ 36 w 37"/>
                <a:gd name="T21" fmla="*/ 11 h 35"/>
                <a:gd name="T22" fmla="*/ 18 w 37"/>
                <a:gd name="T23" fmla="*/ 15 h 35"/>
                <a:gd name="T24" fmla="*/ 35 w 37"/>
                <a:gd name="T25" fmla="*/ 25 h 35"/>
                <a:gd name="T26" fmla="*/ 36 w 37"/>
                <a:gd name="T27" fmla="*/ 11 h 35"/>
                <a:gd name="T28" fmla="*/ 20 w 37"/>
                <a:gd name="T29" fmla="*/ 0 h 35"/>
                <a:gd name="T30" fmla="*/ 9 w 37"/>
                <a:gd name="T31" fmla="*/ 4 h 35"/>
                <a:gd name="T32" fmla="*/ 5 w 37"/>
                <a:gd name="T33" fmla="*/ 26 h 35"/>
                <a:gd name="T34" fmla="*/ 17 w 37"/>
                <a:gd name="T35" fmla="*/ 15 h 35"/>
                <a:gd name="T36" fmla="*/ 17 w 37"/>
                <a:gd name="T37" fmla="*/ 15 h 35"/>
                <a:gd name="T38" fmla="*/ 17 w 37"/>
                <a:gd name="T39" fmla="*/ 15 h 35"/>
                <a:gd name="T40" fmla="*/ 17 w 37"/>
                <a:gd name="T41" fmla="*/ 15 h 35"/>
                <a:gd name="T42" fmla="*/ 17 w 37"/>
                <a:gd name="T43" fmla="*/ 15 h 35"/>
                <a:gd name="T44" fmla="*/ 35 w 37"/>
                <a:gd name="T45" fmla="*/ 10 h 35"/>
                <a:gd name="T46" fmla="*/ 33 w 37"/>
                <a:gd name="T47" fmla="*/ 7 h 35"/>
                <a:gd name="T48" fmla="*/ 20 w 37"/>
                <a:gd name="T4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35">
                  <a:moveTo>
                    <a:pt x="17" y="16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6" y="28"/>
                    <a:pt x="6" y="28"/>
                  </a:cubicBezTo>
                  <a:cubicBezTo>
                    <a:pt x="9" y="32"/>
                    <a:pt x="14" y="35"/>
                    <a:pt x="19" y="35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18" y="16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3" y="35"/>
                    <a:pt x="27" y="34"/>
                    <a:pt x="30" y="32"/>
                  </a:cubicBezTo>
                  <a:cubicBezTo>
                    <a:pt x="32" y="30"/>
                    <a:pt x="34" y="28"/>
                    <a:pt x="35" y="25"/>
                  </a:cubicBezTo>
                  <a:cubicBezTo>
                    <a:pt x="18" y="16"/>
                    <a:pt x="18" y="16"/>
                    <a:pt x="18" y="16"/>
                  </a:cubicBezTo>
                  <a:moveTo>
                    <a:pt x="36" y="11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7" y="20"/>
                    <a:pt x="37" y="15"/>
                    <a:pt x="36" y="11"/>
                  </a:cubicBezTo>
                  <a:moveTo>
                    <a:pt x="20" y="0"/>
                  </a:moveTo>
                  <a:cubicBezTo>
                    <a:pt x="16" y="0"/>
                    <a:pt x="12" y="2"/>
                    <a:pt x="9" y="4"/>
                  </a:cubicBezTo>
                  <a:cubicBezTo>
                    <a:pt x="2" y="9"/>
                    <a:pt x="0" y="19"/>
                    <a:pt x="5" y="2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9"/>
                    <a:pt x="34" y="8"/>
                    <a:pt x="33" y="7"/>
                  </a:cubicBezTo>
                  <a:cubicBezTo>
                    <a:pt x="30" y="3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26"/>
            <p:cNvSpPr>
              <a:spLocks noEditPoints="1"/>
            </p:cNvSpPr>
            <p:nvPr userDrawn="1"/>
          </p:nvSpPr>
          <p:spPr bwMode="auto">
            <a:xfrm>
              <a:off x="7912100" y="4419600"/>
              <a:ext cx="107950" cy="101600"/>
            </a:xfrm>
            <a:custGeom>
              <a:avLst/>
              <a:gdLst>
                <a:gd name="T0" fmla="*/ 18 w 36"/>
                <a:gd name="T1" fmla="*/ 19 h 34"/>
                <a:gd name="T2" fmla="*/ 27 w 36"/>
                <a:gd name="T3" fmla="*/ 32 h 34"/>
                <a:gd name="T4" fmla="*/ 29 w 36"/>
                <a:gd name="T5" fmla="*/ 31 h 34"/>
                <a:gd name="T6" fmla="*/ 33 w 36"/>
                <a:gd name="T7" fmla="*/ 26 h 34"/>
                <a:gd name="T8" fmla="*/ 22 w 36"/>
                <a:gd name="T9" fmla="*/ 21 h 34"/>
                <a:gd name="T10" fmla="*/ 18 w 36"/>
                <a:gd name="T11" fmla="*/ 19 h 34"/>
                <a:gd name="T12" fmla="*/ 36 w 36"/>
                <a:gd name="T13" fmla="*/ 16 h 34"/>
                <a:gd name="T14" fmla="*/ 19 w 36"/>
                <a:gd name="T15" fmla="*/ 18 h 34"/>
                <a:gd name="T16" fmla="*/ 23 w 36"/>
                <a:gd name="T17" fmla="*/ 20 h 34"/>
                <a:gd name="T18" fmla="*/ 34 w 36"/>
                <a:gd name="T19" fmla="*/ 26 h 34"/>
                <a:gd name="T20" fmla="*/ 36 w 36"/>
                <a:gd name="T21" fmla="*/ 16 h 34"/>
                <a:gd name="T22" fmla="*/ 6 w 36"/>
                <a:gd name="T23" fmla="*/ 5 h 34"/>
                <a:gd name="T24" fmla="*/ 5 w 36"/>
                <a:gd name="T25" fmla="*/ 27 h 34"/>
                <a:gd name="T26" fmla="*/ 19 w 36"/>
                <a:gd name="T27" fmla="*/ 34 h 34"/>
                <a:gd name="T28" fmla="*/ 27 w 36"/>
                <a:gd name="T29" fmla="*/ 32 h 34"/>
                <a:gd name="T30" fmla="*/ 17 w 36"/>
                <a:gd name="T31" fmla="*/ 18 h 34"/>
                <a:gd name="T32" fmla="*/ 6 w 36"/>
                <a:gd name="T33" fmla="*/ 5 h 34"/>
                <a:gd name="T34" fmla="*/ 24 w 36"/>
                <a:gd name="T35" fmla="*/ 0 h 34"/>
                <a:gd name="T36" fmla="*/ 22 w 36"/>
                <a:gd name="T37" fmla="*/ 13 h 34"/>
                <a:gd name="T38" fmla="*/ 33 w 36"/>
                <a:gd name="T39" fmla="*/ 7 h 34"/>
                <a:gd name="T40" fmla="*/ 33 w 36"/>
                <a:gd name="T41" fmla="*/ 7 h 34"/>
                <a:gd name="T42" fmla="*/ 24 w 36"/>
                <a:gd name="T43" fmla="*/ 0 h 34"/>
                <a:gd name="T44" fmla="*/ 19 w 36"/>
                <a:gd name="T45" fmla="*/ 0 h 34"/>
                <a:gd name="T46" fmla="*/ 9 w 36"/>
                <a:gd name="T47" fmla="*/ 3 h 34"/>
                <a:gd name="T48" fmla="*/ 7 w 36"/>
                <a:gd name="T49" fmla="*/ 5 h 34"/>
                <a:gd name="T50" fmla="*/ 18 w 36"/>
                <a:gd name="T51" fmla="*/ 18 h 34"/>
                <a:gd name="T52" fmla="*/ 36 w 36"/>
                <a:gd name="T53" fmla="*/ 15 h 34"/>
                <a:gd name="T54" fmla="*/ 34 w 36"/>
                <a:gd name="T55" fmla="*/ 8 h 34"/>
                <a:gd name="T56" fmla="*/ 21 w 36"/>
                <a:gd name="T57" fmla="*/ 14 h 34"/>
                <a:gd name="T58" fmla="*/ 24 w 36"/>
                <a:gd name="T59" fmla="*/ 0 h 34"/>
                <a:gd name="T60" fmla="*/ 19 w 36"/>
                <a:gd name="T6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34">
                  <a:moveTo>
                    <a:pt x="18" y="19"/>
                  </a:move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9" y="31"/>
                    <a:pt x="29" y="31"/>
                  </a:cubicBezTo>
                  <a:cubicBezTo>
                    <a:pt x="31" y="29"/>
                    <a:pt x="32" y="28"/>
                    <a:pt x="33" y="26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36" y="16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6" y="23"/>
                    <a:pt x="36" y="19"/>
                    <a:pt x="36" y="16"/>
                  </a:cubicBezTo>
                  <a:moveTo>
                    <a:pt x="6" y="5"/>
                  </a:moveTo>
                  <a:cubicBezTo>
                    <a:pt x="1" y="11"/>
                    <a:pt x="0" y="20"/>
                    <a:pt x="5" y="27"/>
                  </a:cubicBezTo>
                  <a:cubicBezTo>
                    <a:pt x="9" y="32"/>
                    <a:pt x="14" y="34"/>
                    <a:pt x="19" y="34"/>
                  </a:cubicBezTo>
                  <a:cubicBezTo>
                    <a:pt x="22" y="34"/>
                    <a:pt x="24" y="33"/>
                    <a:pt x="27" y="32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24" y="0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1" y="3"/>
                    <a:pt x="27" y="1"/>
                    <a:pt x="24" y="0"/>
                  </a:cubicBezTo>
                  <a:moveTo>
                    <a:pt x="19" y="0"/>
                  </a:moveTo>
                  <a:cubicBezTo>
                    <a:pt x="15" y="0"/>
                    <a:pt x="12" y="1"/>
                    <a:pt x="9" y="3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2"/>
                    <a:pt x="35" y="10"/>
                    <a:pt x="34" y="8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27"/>
            <p:cNvSpPr>
              <a:spLocks noEditPoints="1"/>
            </p:cNvSpPr>
            <p:nvPr userDrawn="1"/>
          </p:nvSpPr>
          <p:spPr bwMode="auto">
            <a:xfrm>
              <a:off x="7213600" y="3622675"/>
              <a:ext cx="111125" cy="101600"/>
            </a:xfrm>
            <a:custGeom>
              <a:avLst/>
              <a:gdLst>
                <a:gd name="T0" fmla="*/ 37 w 37"/>
                <a:gd name="T1" fmla="*/ 17 h 34"/>
                <a:gd name="T2" fmla="*/ 29 w 37"/>
                <a:gd name="T3" fmla="*/ 20 h 34"/>
                <a:gd name="T4" fmla="*/ 34 w 37"/>
                <a:gd name="T5" fmla="*/ 26 h 34"/>
                <a:gd name="T6" fmla="*/ 37 w 37"/>
                <a:gd name="T7" fmla="*/ 17 h 34"/>
                <a:gd name="T8" fmla="*/ 19 w 37"/>
                <a:gd name="T9" fmla="*/ 0 h 34"/>
                <a:gd name="T10" fmla="*/ 9 w 37"/>
                <a:gd name="T11" fmla="*/ 3 h 34"/>
                <a:gd name="T12" fmla="*/ 6 w 37"/>
                <a:gd name="T13" fmla="*/ 27 h 34"/>
                <a:gd name="T14" fmla="*/ 20 w 37"/>
                <a:gd name="T15" fmla="*/ 34 h 34"/>
                <a:gd name="T16" fmla="*/ 30 w 37"/>
                <a:gd name="T17" fmla="*/ 31 h 34"/>
                <a:gd name="T18" fmla="*/ 34 w 37"/>
                <a:gd name="T19" fmla="*/ 26 h 34"/>
                <a:gd name="T20" fmla="*/ 28 w 37"/>
                <a:gd name="T21" fmla="*/ 19 h 34"/>
                <a:gd name="T22" fmla="*/ 37 w 37"/>
                <a:gd name="T23" fmla="*/ 16 h 34"/>
                <a:gd name="T24" fmla="*/ 33 w 37"/>
                <a:gd name="T25" fmla="*/ 7 h 34"/>
                <a:gd name="T26" fmla="*/ 19 w 37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4">
                  <a:moveTo>
                    <a:pt x="37" y="17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6" y="23"/>
                    <a:pt x="37" y="20"/>
                    <a:pt x="37" y="17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7"/>
                  </a:cubicBezTo>
                  <a:cubicBezTo>
                    <a:pt x="9" y="32"/>
                    <a:pt x="14" y="34"/>
                    <a:pt x="20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1" y="29"/>
                    <a:pt x="33" y="28"/>
                    <a:pt x="34" y="26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3"/>
                    <a:pt x="35" y="9"/>
                    <a:pt x="33" y="7"/>
                  </a:cubicBezTo>
                  <a:cubicBezTo>
                    <a:pt x="30" y="2"/>
                    <a:pt x="25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29"/>
            <p:cNvSpPr>
              <a:spLocks noEditPoints="1"/>
            </p:cNvSpPr>
            <p:nvPr userDrawn="1"/>
          </p:nvSpPr>
          <p:spPr bwMode="auto">
            <a:xfrm>
              <a:off x="10431463" y="2590800"/>
              <a:ext cx="107950" cy="104775"/>
            </a:xfrm>
            <a:custGeom>
              <a:avLst/>
              <a:gdLst>
                <a:gd name="T0" fmla="*/ 35 w 36"/>
                <a:gd name="T1" fmla="*/ 22 h 35"/>
                <a:gd name="T2" fmla="*/ 19 w 36"/>
                <a:gd name="T3" fmla="*/ 24 h 35"/>
                <a:gd name="T4" fmla="*/ 20 w 36"/>
                <a:gd name="T5" fmla="*/ 35 h 35"/>
                <a:gd name="T6" fmla="*/ 29 w 36"/>
                <a:gd name="T7" fmla="*/ 31 h 35"/>
                <a:gd name="T8" fmla="*/ 35 w 36"/>
                <a:gd name="T9" fmla="*/ 22 h 35"/>
                <a:gd name="T10" fmla="*/ 19 w 36"/>
                <a:gd name="T11" fmla="*/ 22 h 35"/>
                <a:gd name="T12" fmla="*/ 17 w 36"/>
                <a:gd name="T13" fmla="*/ 24 h 35"/>
                <a:gd name="T14" fmla="*/ 19 w 36"/>
                <a:gd name="T15" fmla="*/ 23 h 35"/>
                <a:gd name="T16" fmla="*/ 19 w 36"/>
                <a:gd name="T17" fmla="*/ 22 h 35"/>
                <a:gd name="T18" fmla="*/ 16 w 36"/>
                <a:gd name="T19" fmla="*/ 20 h 35"/>
                <a:gd name="T20" fmla="*/ 3 w 36"/>
                <a:gd name="T21" fmla="*/ 24 h 35"/>
                <a:gd name="T22" fmla="*/ 5 w 36"/>
                <a:gd name="T23" fmla="*/ 28 h 35"/>
                <a:gd name="T24" fmla="*/ 19 w 36"/>
                <a:gd name="T25" fmla="*/ 35 h 35"/>
                <a:gd name="T26" fmla="*/ 19 w 36"/>
                <a:gd name="T27" fmla="*/ 35 h 35"/>
                <a:gd name="T28" fmla="*/ 19 w 36"/>
                <a:gd name="T29" fmla="*/ 24 h 35"/>
                <a:gd name="T30" fmla="*/ 15 w 36"/>
                <a:gd name="T31" fmla="*/ 24 h 35"/>
                <a:gd name="T32" fmla="*/ 16 w 36"/>
                <a:gd name="T33" fmla="*/ 20 h 35"/>
                <a:gd name="T34" fmla="*/ 18 w 36"/>
                <a:gd name="T35" fmla="*/ 20 h 35"/>
                <a:gd name="T36" fmla="*/ 16 w 36"/>
                <a:gd name="T37" fmla="*/ 20 h 35"/>
                <a:gd name="T38" fmla="*/ 16 w 36"/>
                <a:gd name="T39" fmla="*/ 23 h 35"/>
                <a:gd name="T40" fmla="*/ 18 w 36"/>
                <a:gd name="T41" fmla="*/ 21 h 35"/>
                <a:gd name="T42" fmla="*/ 18 w 36"/>
                <a:gd name="T43" fmla="*/ 20 h 35"/>
                <a:gd name="T44" fmla="*/ 22 w 36"/>
                <a:gd name="T45" fmla="*/ 19 h 35"/>
                <a:gd name="T46" fmla="*/ 19 w 36"/>
                <a:gd name="T47" fmla="*/ 19 h 35"/>
                <a:gd name="T48" fmla="*/ 19 w 36"/>
                <a:gd name="T49" fmla="*/ 20 h 35"/>
                <a:gd name="T50" fmla="*/ 19 w 36"/>
                <a:gd name="T51" fmla="*/ 21 h 35"/>
                <a:gd name="T52" fmla="*/ 22 w 36"/>
                <a:gd name="T53" fmla="*/ 19 h 35"/>
                <a:gd name="T54" fmla="*/ 21 w 36"/>
                <a:gd name="T55" fmla="*/ 17 h 35"/>
                <a:gd name="T56" fmla="*/ 20 w 36"/>
                <a:gd name="T57" fmla="*/ 19 h 35"/>
                <a:gd name="T58" fmla="*/ 21 w 36"/>
                <a:gd name="T59" fmla="*/ 18 h 35"/>
                <a:gd name="T60" fmla="*/ 21 w 36"/>
                <a:gd name="T61" fmla="*/ 17 h 35"/>
                <a:gd name="T62" fmla="*/ 18 w 36"/>
                <a:gd name="T63" fmla="*/ 12 h 35"/>
                <a:gd name="T64" fmla="*/ 17 w 36"/>
                <a:gd name="T65" fmla="*/ 19 h 35"/>
                <a:gd name="T66" fmla="*/ 19 w 36"/>
                <a:gd name="T67" fmla="*/ 19 h 35"/>
                <a:gd name="T68" fmla="*/ 20 w 36"/>
                <a:gd name="T69" fmla="*/ 16 h 35"/>
                <a:gd name="T70" fmla="*/ 18 w 36"/>
                <a:gd name="T71" fmla="*/ 12 h 35"/>
                <a:gd name="T72" fmla="*/ 34 w 36"/>
                <a:gd name="T73" fmla="*/ 10 h 35"/>
                <a:gd name="T74" fmla="*/ 19 w 36"/>
                <a:gd name="T75" fmla="*/ 22 h 35"/>
                <a:gd name="T76" fmla="*/ 19 w 36"/>
                <a:gd name="T77" fmla="*/ 23 h 35"/>
                <a:gd name="T78" fmla="*/ 36 w 36"/>
                <a:gd name="T79" fmla="*/ 22 h 35"/>
                <a:gd name="T80" fmla="*/ 34 w 36"/>
                <a:gd name="T81" fmla="*/ 10 h 35"/>
                <a:gd name="T82" fmla="*/ 28 w 36"/>
                <a:gd name="T83" fmla="*/ 3 h 35"/>
                <a:gd name="T84" fmla="*/ 21 w 36"/>
                <a:gd name="T85" fmla="*/ 16 h 35"/>
                <a:gd name="T86" fmla="*/ 22 w 36"/>
                <a:gd name="T87" fmla="*/ 18 h 35"/>
                <a:gd name="T88" fmla="*/ 34 w 36"/>
                <a:gd name="T89" fmla="*/ 9 h 35"/>
                <a:gd name="T90" fmla="*/ 33 w 36"/>
                <a:gd name="T91" fmla="*/ 7 h 35"/>
                <a:gd name="T92" fmla="*/ 28 w 36"/>
                <a:gd name="T93" fmla="*/ 3 h 35"/>
                <a:gd name="T94" fmla="*/ 12 w 36"/>
                <a:gd name="T95" fmla="*/ 2 h 35"/>
                <a:gd name="T96" fmla="*/ 9 w 36"/>
                <a:gd name="T97" fmla="*/ 4 h 35"/>
                <a:gd name="T98" fmla="*/ 2 w 36"/>
                <a:gd name="T99" fmla="*/ 23 h 35"/>
                <a:gd name="T100" fmla="*/ 16 w 36"/>
                <a:gd name="T101" fmla="*/ 20 h 35"/>
                <a:gd name="T102" fmla="*/ 17 w 36"/>
                <a:gd name="T103" fmla="*/ 11 h 35"/>
                <a:gd name="T104" fmla="*/ 12 w 36"/>
                <a:gd name="T105" fmla="*/ 2 h 35"/>
                <a:gd name="T106" fmla="*/ 19 w 36"/>
                <a:gd name="T107" fmla="*/ 0 h 35"/>
                <a:gd name="T108" fmla="*/ 18 w 36"/>
                <a:gd name="T109" fmla="*/ 11 h 35"/>
                <a:gd name="T110" fmla="*/ 20 w 36"/>
                <a:gd name="T111" fmla="*/ 16 h 35"/>
                <a:gd name="T112" fmla="*/ 27 w 36"/>
                <a:gd name="T113" fmla="*/ 3 h 35"/>
                <a:gd name="T114" fmla="*/ 19 w 36"/>
                <a:gd name="T115" fmla="*/ 0 h 35"/>
                <a:gd name="T116" fmla="*/ 19 w 36"/>
                <a:gd name="T117" fmla="*/ 0 h 35"/>
                <a:gd name="T118" fmla="*/ 12 w 36"/>
                <a:gd name="T119" fmla="*/ 2 h 35"/>
                <a:gd name="T120" fmla="*/ 17 w 36"/>
                <a:gd name="T121" fmla="*/ 10 h 35"/>
                <a:gd name="T122" fmla="*/ 19 w 36"/>
                <a:gd name="T1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" h="35">
                  <a:moveTo>
                    <a:pt x="35" y="2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3" y="35"/>
                    <a:pt x="26" y="34"/>
                    <a:pt x="29" y="31"/>
                  </a:cubicBezTo>
                  <a:cubicBezTo>
                    <a:pt x="32" y="29"/>
                    <a:pt x="34" y="26"/>
                    <a:pt x="35" y="22"/>
                  </a:cubicBezTo>
                  <a:moveTo>
                    <a:pt x="19" y="22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moveTo>
                    <a:pt x="16" y="20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7"/>
                    <a:pt x="5" y="28"/>
                  </a:cubicBezTo>
                  <a:cubicBezTo>
                    <a:pt x="8" y="33"/>
                    <a:pt x="14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0"/>
                    <a:pt x="16" y="20"/>
                    <a:pt x="16" y="20"/>
                  </a:cubicBezTo>
                  <a:moveTo>
                    <a:pt x="18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moveTo>
                    <a:pt x="22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2" y="19"/>
                    <a:pt x="22" y="19"/>
                    <a:pt x="22" y="19"/>
                  </a:cubicBezTo>
                  <a:moveTo>
                    <a:pt x="21" y="17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moveTo>
                    <a:pt x="18" y="12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2"/>
                    <a:pt x="18" y="12"/>
                    <a:pt x="18" y="12"/>
                  </a:cubicBezTo>
                  <a:moveTo>
                    <a:pt x="34" y="10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18"/>
                    <a:pt x="36" y="13"/>
                    <a:pt x="34" y="10"/>
                  </a:cubicBezTo>
                  <a:moveTo>
                    <a:pt x="28" y="3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8"/>
                    <a:pt x="33" y="7"/>
                  </a:cubicBezTo>
                  <a:cubicBezTo>
                    <a:pt x="31" y="6"/>
                    <a:pt x="30" y="4"/>
                    <a:pt x="28" y="3"/>
                  </a:cubicBezTo>
                  <a:moveTo>
                    <a:pt x="12" y="2"/>
                  </a:moveTo>
                  <a:cubicBezTo>
                    <a:pt x="11" y="2"/>
                    <a:pt x="10" y="3"/>
                    <a:pt x="9" y="4"/>
                  </a:cubicBezTo>
                  <a:cubicBezTo>
                    <a:pt x="2" y="8"/>
                    <a:pt x="0" y="16"/>
                    <a:pt x="2" y="2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19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1"/>
                    <a:pt x="22" y="1"/>
                    <a:pt x="19" y="0"/>
                  </a:cubicBezTo>
                  <a:moveTo>
                    <a:pt x="19" y="0"/>
                  </a:moveTo>
                  <a:cubicBezTo>
                    <a:pt x="16" y="0"/>
                    <a:pt x="14" y="1"/>
                    <a:pt x="12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32"/>
            <p:cNvSpPr>
              <a:spLocks noEditPoints="1"/>
            </p:cNvSpPr>
            <p:nvPr userDrawn="1"/>
          </p:nvSpPr>
          <p:spPr bwMode="auto">
            <a:xfrm>
              <a:off x="10471150" y="3214688"/>
              <a:ext cx="107950" cy="100013"/>
            </a:xfrm>
            <a:custGeom>
              <a:avLst/>
              <a:gdLst>
                <a:gd name="T0" fmla="*/ 16 w 36"/>
                <a:gd name="T1" fmla="*/ 21 h 34"/>
                <a:gd name="T2" fmla="*/ 9 w 36"/>
                <a:gd name="T3" fmla="*/ 32 h 34"/>
                <a:gd name="T4" fmla="*/ 18 w 36"/>
                <a:gd name="T5" fmla="*/ 34 h 34"/>
                <a:gd name="T6" fmla="*/ 23 w 36"/>
                <a:gd name="T7" fmla="*/ 34 h 34"/>
                <a:gd name="T8" fmla="*/ 16 w 36"/>
                <a:gd name="T9" fmla="*/ 21 h 34"/>
                <a:gd name="T10" fmla="*/ 1 w 36"/>
                <a:gd name="T11" fmla="*/ 13 h 34"/>
                <a:gd name="T12" fmla="*/ 4 w 36"/>
                <a:gd name="T13" fmla="*/ 27 h 34"/>
                <a:gd name="T14" fmla="*/ 8 w 36"/>
                <a:gd name="T15" fmla="*/ 31 h 34"/>
                <a:gd name="T16" fmla="*/ 16 w 36"/>
                <a:gd name="T17" fmla="*/ 21 h 34"/>
                <a:gd name="T18" fmla="*/ 1 w 36"/>
                <a:gd name="T19" fmla="*/ 13 h 34"/>
                <a:gd name="T20" fmla="*/ 35 w 36"/>
                <a:gd name="T21" fmla="*/ 13 h 34"/>
                <a:gd name="T22" fmla="*/ 28 w 36"/>
                <a:gd name="T23" fmla="*/ 13 h 34"/>
                <a:gd name="T24" fmla="*/ 17 w 36"/>
                <a:gd name="T25" fmla="*/ 21 h 34"/>
                <a:gd name="T26" fmla="*/ 23 w 36"/>
                <a:gd name="T27" fmla="*/ 34 h 34"/>
                <a:gd name="T28" fmla="*/ 28 w 36"/>
                <a:gd name="T29" fmla="*/ 31 h 34"/>
                <a:gd name="T30" fmla="*/ 34 w 36"/>
                <a:gd name="T31" fmla="*/ 22 h 34"/>
                <a:gd name="T32" fmla="*/ 27 w 36"/>
                <a:gd name="T33" fmla="*/ 17 h 34"/>
                <a:gd name="T34" fmla="*/ 27 w 36"/>
                <a:gd name="T35" fmla="*/ 16 h 34"/>
                <a:gd name="T36" fmla="*/ 35 w 36"/>
                <a:gd name="T37" fmla="*/ 22 h 34"/>
                <a:gd name="T38" fmla="*/ 35 w 36"/>
                <a:gd name="T39" fmla="*/ 13 h 34"/>
                <a:gd name="T40" fmla="*/ 33 w 36"/>
                <a:gd name="T41" fmla="*/ 9 h 34"/>
                <a:gd name="T42" fmla="*/ 28 w 36"/>
                <a:gd name="T43" fmla="*/ 12 h 34"/>
                <a:gd name="T44" fmla="*/ 35 w 36"/>
                <a:gd name="T45" fmla="*/ 12 h 34"/>
                <a:gd name="T46" fmla="*/ 33 w 36"/>
                <a:gd name="T47" fmla="*/ 9 h 34"/>
                <a:gd name="T48" fmla="*/ 13 w 36"/>
                <a:gd name="T49" fmla="*/ 1 h 34"/>
                <a:gd name="T50" fmla="*/ 8 w 36"/>
                <a:gd name="T51" fmla="*/ 3 h 34"/>
                <a:gd name="T52" fmla="*/ 2 w 36"/>
                <a:gd name="T53" fmla="*/ 12 h 34"/>
                <a:gd name="T54" fmla="*/ 16 w 36"/>
                <a:gd name="T55" fmla="*/ 20 h 34"/>
                <a:gd name="T56" fmla="*/ 27 w 36"/>
                <a:gd name="T57" fmla="*/ 13 h 34"/>
                <a:gd name="T58" fmla="*/ 14 w 36"/>
                <a:gd name="T59" fmla="*/ 13 h 34"/>
                <a:gd name="T60" fmla="*/ 13 w 36"/>
                <a:gd name="T61" fmla="*/ 1 h 34"/>
                <a:gd name="T62" fmla="*/ 18 w 36"/>
                <a:gd name="T63" fmla="*/ 0 h 34"/>
                <a:gd name="T64" fmla="*/ 14 w 36"/>
                <a:gd name="T65" fmla="*/ 0 h 34"/>
                <a:gd name="T66" fmla="*/ 15 w 36"/>
                <a:gd name="T67" fmla="*/ 12 h 34"/>
                <a:gd name="T68" fmla="*/ 27 w 36"/>
                <a:gd name="T69" fmla="*/ 12 h 34"/>
                <a:gd name="T70" fmla="*/ 33 w 36"/>
                <a:gd name="T71" fmla="*/ 8 h 34"/>
                <a:gd name="T72" fmla="*/ 32 w 36"/>
                <a:gd name="T73" fmla="*/ 7 h 34"/>
                <a:gd name="T74" fmla="*/ 18 w 36"/>
                <a:gd name="T7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34">
                  <a:moveTo>
                    <a:pt x="16" y="21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12" y="33"/>
                    <a:pt x="15" y="34"/>
                    <a:pt x="18" y="34"/>
                  </a:cubicBezTo>
                  <a:cubicBezTo>
                    <a:pt x="20" y="34"/>
                    <a:pt x="21" y="34"/>
                    <a:pt x="23" y="34"/>
                  </a:cubicBezTo>
                  <a:cubicBezTo>
                    <a:pt x="16" y="21"/>
                    <a:pt x="16" y="21"/>
                    <a:pt x="16" y="21"/>
                  </a:cubicBezTo>
                  <a:moveTo>
                    <a:pt x="1" y="13"/>
                  </a:moveTo>
                  <a:cubicBezTo>
                    <a:pt x="0" y="18"/>
                    <a:pt x="1" y="23"/>
                    <a:pt x="4" y="27"/>
                  </a:cubicBezTo>
                  <a:cubicBezTo>
                    <a:pt x="5" y="29"/>
                    <a:pt x="7" y="30"/>
                    <a:pt x="8" y="3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35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3"/>
                    <a:pt x="27" y="32"/>
                    <a:pt x="28" y="31"/>
                  </a:cubicBezTo>
                  <a:cubicBezTo>
                    <a:pt x="31" y="29"/>
                    <a:pt x="33" y="26"/>
                    <a:pt x="34" y="2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19"/>
                    <a:pt x="36" y="16"/>
                    <a:pt x="35" y="13"/>
                  </a:cubicBezTo>
                  <a:moveTo>
                    <a:pt x="33" y="9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1"/>
                    <a:pt x="34" y="10"/>
                    <a:pt x="33" y="9"/>
                  </a:cubicBezTo>
                  <a:moveTo>
                    <a:pt x="13" y="1"/>
                  </a:moveTo>
                  <a:cubicBezTo>
                    <a:pt x="11" y="1"/>
                    <a:pt x="10" y="2"/>
                    <a:pt x="8" y="3"/>
                  </a:cubicBezTo>
                  <a:cubicBezTo>
                    <a:pt x="5" y="6"/>
                    <a:pt x="3" y="9"/>
                    <a:pt x="2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8" y="0"/>
                  </a:moveTo>
                  <a:cubicBezTo>
                    <a:pt x="17" y="0"/>
                    <a:pt x="15" y="0"/>
                    <a:pt x="14" y="0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7"/>
                    <a:pt x="32" y="7"/>
                  </a:cubicBezTo>
                  <a:cubicBezTo>
                    <a:pt x="29" y="2"/>
                    <a:pt x="23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35"/>
            <p:cNvSpPr>
              <a:spLocks noEditPoints="1"/>
            </p:cNvSpPr>
            <p:nvPr userDrawn="1"/>
          </p:nvSpPr>
          <p:spPr bwMode="auto">
            <a:xfrm>
              <a:off x="9159875" y="5030788"/>
              <a:ext cx="104775" cy="101600"/>
            </a:xfrm>
            <a:custGeom>
              <a:avLst/>
              <a:gdLst>
                <a:gd name="T0" fmla="*/ 0 w 35"/>
                <a:gd name="T1" fmla="*/ 14 h 34"/>
                <a:gd name="T2" fmla="*/ 3 w 35"/>
                <a:gd name="T3" fmla="*/ 26 h 34"/>
                <a:gd name="T4" fmla="*/ 14 w 35"/>
                <a:gd name="T5" fmla="*/ 20 h 34"/>
                <a:gd name="T6" fmla="*/ 0 w 35"/>
                <a:gd name="T7" fmla="*/ 14 h 34"/>
                <a:gd name="T8" fmla="*/ 15 w 35"/>
                <a:gd name="T9" fmla="*/ 0 h 34"/>
                <a:gd name="T10" fmla="*/ 7 w 35"/>
                <a:gd name="T11" fmla="*/ 3 h 34"/>
                <a:gd name="T12" fmla="*/ 1 w 35"/>
                <a:gd name="T13" fmla="*/ 13 h 34"/>
                <a:gd name="T14" fmla="*/ 15 w 35"/>
                <a:gd name="T15" fmla="*/ 20 h 34"/>
                <a:gd name="T16" fmla="*/ 18 w 35"/>
                <a:gd name="T17" fmla="*/ 18 h 34"/>
                <a:gd name="T18" fmla="*/ 18 w 35"/>
                <a:gd name="T19" fmla="*/ 19 h 34"/>
                <a:gd name="T20" fmla="*/ 15 w 35"/>
                <a:gd name="T21" fmla="*/ 20 h 34"/>
                <a:gd name="T22" fmla="*/ 22 w 35"/>
                <a:gd name="T23" fmla="*/ 24 h 34"/>
                <a:gd name="T24" fmla="*/ 15 w 35"/>
                <a:gd name="T25" fmla="*/ 0 h 34"/>
                <a:gd name="T26" fmla="*/ 17 w 35"/>
                <a:gd name="T27" fmla="*/ 0 h 34"/>
                <a:gd name="T28" fmla="*/ 15 w 35"/>
                <a:gd name="T29" fmla="*/ 0 h 34"/>
                <a:gd name="T30" fmla="*/ 23 w 35"/>
                <a:gd name="T31" fmla="*/ 25 h 34"/>
                <a:gd name="T32" fmla="*/ 15 w 35"/>
                <a:gd name="T33" fmla="*/ 21 h 34"/>
                <a:gd name="T34" fmla="*/ 3 w 35"/>
                <a:gd name="T35" fmla="*/ 27 h 34"/>
                <a:gd name="T36" fmla="*/ 4 w 35"/>
                <a:gd name="T37" fmla="*/ 27 h 34"/>
                <a:gd name="T38" fmla="*/ 17 w 35"/>
                <a:gd name="T39" fmla="*/ 34 h 34"/>
                <a:gd name="T40" fmla="*/ 28 w 35"/>
                <a:gd name="T41" fmla="*/ 31 h 34"/>
                <a:gd name="T42" fmla="*/ 35 w 35"/>
                <a:gd name="T43" fmla="*/ 17 h 34"/>
                <a:gd name="T44" fmla="*/ 22 w 35"/>
                <a:gd name="T45" fmla="*/ 18 h 34"/>
                <a:gd name="T46" fmla="*/ 21 w 35"/>
                <a:gd name="T47" fmla="*/ 17 h 34"/>
                <a:gd name="T48" fmla="*/ 35 w 35"/>
                <a:gd name="T49" fmla="*/ 16 h 34"/>
                <a:gd name="T50" fmla="*/ 31 w 35"/>
                <a:gd name="T51" fmla="*/ 7 h 34"/>
                <a:gd name="T52" fmla="*/ 17 w 35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" h="34">
                  <a:moveTo>
                    <a:pt x="0" y="14"/>
                  </a:moveTo>
                  <a:cubicBezTo>
                    <a:pt x="0" y="18"/>
                    <a:pt x="0" y="22"/>
                    <a:pt x="3" y="26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15" y="0"/>
                  </a:moveTo>
                  <a:cubicBezTo>
                    <a:pt x="12" y="0"/>
                    <a:pt x="9" y="1"/>
                    <a:pt x="7" y="3"/>
                  </a:cubicBezTo>
                  <a:cubicBezTo>
                    <a:pt x="4" y="6"/>
                    <a:pt x="1" y="9"/>
                    <a:pt x="1" y="1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6" y="0"/>
                    <a:pt x="15" y="0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21" y="34"/>
                    <a:pt x="25" y="33"/>
                    <a:pt x="28" y="31"/>
                  </a:cubicBezTo>
                  <a:cubicBezTo>
                    <a:pt x="32" y="27"/>
                    <a:pt x="35" y="22"/>
                    <a:pt x="35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3"/>
                    <a:pt x="33" y="9"/>
                    <a:pt x="31" y="7"/>
                  </a:cubicBezTo>
                  <a:cubicBezTo>
                    <a:pt x="28" y="2"/>
                    <a:pt x="23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37"/>
            <p:cNvSpPr>
              <a:spLocks noEditPoints="1"/>
            </p:cNvSpPr>
            <p:nvPr userDrawn="1"/>
          </p:nvSpPr>
          <p:spPr bwMode="auto">
            <a:xfrm>
              <a:off x="9007475" y="2489200"/>
              <a:ext cx="111125" cy="104775"/>
            </a:xfrm>
            <a:custGeom>
              <a:avLst/>
              <a:gdLst>
                <a:gd name="T0" fmla="*/ 21 w 37"/>
                <a:gd name="T1" fmla="*/ 12 h 35"/>
                <a:gd name="T2" fmla="*/ 12 w 37"/>
                <a:gd name="T3" fmla="*/ 18 h 35"/>
                <a:gd name="T4" fmla="*/ 20 w 37"/>
                <a:gd name="T5" fmla="*/ 16 h 35"/>
                <a:gd name="T6" fmla="*/ 21 w 37"/>
                <a:gd name="T7" fmla="*/ 12 h 35"/>
                <a:gd name="T8" fmla="*/ 31 w 37"/>
                <a:gd name="T9" fmla="*/ 6 h 35"/>
                <a:gd name="T10" fmla="*/ 21 w 37"/>
                <a:gd name="T11" fmla="*/ 12 h 35"/>
                <a:gd name="T12" fmla="*/ 21 w 37"/>
                <a:gd name="T13" fmla="*/ 17 h 35"/>
                <a:gd name="T14" fmla="*/ 11 w 37"/>
                <a:gd name="T15" fmla="*/ 19 h 35"/>
                <a:gd name="T16" fmla="*/ 11 w 37"/>
                <a:gd name="T17" fmla="*/ 19 h 35"/>
                <a:gd name="T18" fmla="*/ 11 w 37"/>
                <a:gd name="T19" fmla="*/ 19 h 35"/>
                <a:gd name="T20" fmla="*/ 11 w 37"/>
                <a:gd name="T21" fmla="*/ 19 h 35"/>
                <a:gd name="T22" fmla="*/ 11 w 37"/>
                <a:gd name="T23" fmla="*/ 19 h 35"/>
                <a:gd name="T24" fmla="*/ 1 w 37"/>
                <a:gd name="T25" fmla="*/ 20 h 35"/>
                <a:gd name="T26" fmla="*/ 4 w 37"/>
                <a:gd name="T27" fmla="*/ 28 h 35"/>
                <a:gd name="T28" fmla="*/ 18 w 37"/>
                <a:gd name="T29" fmla="*/ 35 h 35"/>
                <a:gd name="T30" fmla="*/ 28 w 37"/>
                <a:gd name="T31" fmla="*/ 31 h 35"/>
                <a:gd name="T32" fmla="*/ 31 w 37"/>
                <a:gd name="T33" fmla="*/ 7 h 35"/>
                <a:gd name="T34" fmla="*/ 31 w 37"/>
                <a:gd name="T35" fmla="*/ 6 h 35"/>
                <a:gd name="T36" fmla="*/ 23 w 37"/>
                <a:gd name="T37" fmla="*/ 1 h 35"/>
                <a:gd name="T38" fmla="*/ 22 w 37"/>
                <a:gd name="T39" fmla="*/ 11 h 35"/>
                <a:gd name="T40" fmla="*/ 30 w 37"/>
                <a:gd name="T41" fmla="*/ 6 h 35"/>
                <a:gd name="T42" fmla="*/ 23 w 37"/>
                <a:gd name="T43" fmla="*/ 1 h 35"/>
                <a:gd name="T44" fmla="*/ 18 w 37"/>
                <a:gd name="T45" fmla="*/ 0 h 35"/>
                <a:gd name="T46" fmla="*/ 7 w 37"/>
                <a:gd name="T47" fmla="*/ 4 h 35"/>
                <a:gd name="T48" fmla="*/ 1 w 37"/>
                <a:gd name="T49" fmla="*/ 20 h 35"/>
                <a:gd name="T50" fmla="*/ 10 w 37"/>
                <a:gd name="T51" fmla="*/ 18 h 35"/>
                <a:gd name="T52" fmla="*/ 21 w 37"/>
                <a:gd name="T53" fmla="*/ 11 h 35"/>
                <a:gd name="T54" fmla="*/ 22 w 37"/>
                <a:gd name="T55" fmla="*/ 1 h 35"/>
                <a:gd name="T56" fmla="*/ 18 w 37"/>
                <a:gd name="T5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35">
                  <a:moveTo>
                    <a:pt x="21" y="12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31" y="6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3"/>
                    <a:pt x="2" y="25"/>
                    <a:pt x="4" y="28"/>
                  </a:cubicBezTo>
                  <a:cubicBezTo>
                    <a:pt x="7" y="32"/>
                    <a:pt x="12" y="35"/>
                    <a:pt x="18" y="35"/>
                  </a:cubicBezTo>
                  <a:cubicBezTo>
                    <a:pt x="21" y="35"/>
                    <a:pt x="25" y="33"/>
                    <a:pt x="28" y="31"/>
                  </a:cubicBezTo>
                  <a:cubicBezTo>
                    <a:pt x="36" y="25"/>
                    <a:pt x="37" y="15"/>
                    <a:pt x="31" y="7"/>
                  </a:cubicBezTo>
                  <a:cubicBezTo>
                    <a:pt x="31" y="7"/>
                    <a:pt x="31" y="6"/>
                    <a:pt x="31" y="6"/>
                  </a:cubicBezTo>
                  <a:moveTo>
                    <a:pt x="23" y="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3"/>
                    <a:pt x="25" y="2"/>
                    <a:pt x="23" y="1"/>
                  </a:cubicBezTo>
                  <a:moveTo>
                    <a:pt x="18" y="0"/>
                  </a:moveTo>
                  <a:cubicBezTo>
                    <a:pt x="14" y="0"/>
                    <a:pt x="10" y="1"/>
                    <a:pt x="7" y="4"/>
                  </a:cubicBezTo>
                  <a:cubicBezTo>
                    <a:pt x="2" y="7"/>
                    <a:pt x="0" y="14"/>
                    <a:pt x="1" y="2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38"/>
            <p:cNvSpPr>
              <a:spLocks noEditPoints="1"/>
            </p:cNvSpPr>
            <p:nvPr userDrawn="1"/>
          </p:nvSpPr>
          <p:spPr bwMode="auto">
            <a:xfrm>
              <a:off x="9793288" y="4141788"/>
              <a:ext cx="111125" cy="101600"/>
            </a:xfrm>
            <a:custGeom>
              <a:avLst/>
              <a:gdLst>
                <a:gd name="T0" fmla="*/ 17 w 37"/>
                <a:gd name="T1" fmla="*/ 19 h 34"/>
                <a:gd name="T2" fmla="*/ 2 w 37"/>
                <a:gd name="T3" fmla="*/ 22 h 34"/>
                <a:gd name="T4" fmla="*/ 5 w 37"/>
                <a:gd name="T5" fmla="*/ 27 h 34"/>
                <a:gd name="T6" fmla="*/ 19 w 37"/>
                <a:gd name="T7" fmla="*/ 34 h 34"/>
                <a:gd name="T8" fmla="*/ 23 w 37"/>
                <a:gd name="T9" fmla="*/ 33 h 34"/>
                <a:gd name="T10" fmla="*/ 18 w 37"/>
                <a:gd name="T11" fmla="*/ 20 h 34"/>
                <a:gd name="T12" fmla="*/ 16 w 37"/>
                <a:gd name="T13" fmla="*/ 29 h 34"/>
                <a:gd name="T14" fmla="*/ 15 w 37"/>
                <a:gd name="T15" fmla="*/ 28 h 34"/>
                <a:gd name="T16" fmla="*/ 17 w 37"/>
                <a:gd name="T17" fmla="*/ 19 h 34"/>
                <a:gd name="T18" fmla="*/ 21 w 37"/>
                <a:gd name="T19" fmla="*/ 18 h 34"/>
                <a:gd name="T20" fmla="*/ 18 w 37"/>
                <a:gd name="T21" fmla="*/ 19 h 34"/>
                <a:gd name="T22" fmla="*/ 24 w 37"/>
                <a:gd name="T23" fmla="*/ 33 h 34"/>
                <a:gd name="T24" fmla="*/ 29 w 37"/>
                <a:gd name="T25" fmla="*/ 31 h 34"/>
                <a:gd name="T26" fmla="*/ 33 w 37"/>
                <a:gd name="T27" fmla="*/ 27 h 34"/>
                <a:gd name="T28" fmla="*/ 22 w 37"/>
                <a:gd name="T29" fmla="*/ 25 h 34"/>
                <a:gd name="T30" fmla="*/ 21 w 37"/>
                <a:gd name="T31" fmla="*/ 18 h 34"/>
                <a:gd name="T32" fmla="*/ 22 w 37"/>
                <a:gd name="T33" fmla="*/ 14 h 34"/>
                <a:gd name="T34" fmla="*/ 22 w 37"/>
                <a:gd name="T35" fmla="*/ 17 h 34"/>
                <a:gd name="T36" fmla="*/ 23 w 37"/>
                <a:gd name="T37" fmla="*/ 16 h 34"/>
                <a:gd name="T38" fmla="*/ 22 w 37"/>
                <a:gd name="T39" fmla="*/ 14 h 34"/>
                <a:gd name="T40" fmla="*/ 35 w 37"/>
                <a:gd name="T41" fmla="*/ 11 h 34"/>
                <a:gd name="T42" fmla="*/ 24 w 37"/>
                <a:gd name="T43" fmla="*/ 16 h 34"/>
                <a:gd name="T44" fmla="*/ 24 w 37"/>
                <a:gd name="T45" fmla="*/ 17 h 34"/>
                <a:gd name="T46" fmla="*/ 23 w 37"/>
                <a:gd name="T47" fmla="*/ 17 h 34"/>
                <a:gd name="T48" fmla="*/ 22 w 37"/>
                <a:gd name="T49" fmla="*/ 17 h 34"/>
                <a:gd name="T50" fmla="*/ 23 w 37"/>
                <a:gd name="T51" fmla="*/ 25 h 34"/>
                <a:gd name="T52" fmla="*/ 33 w 37"/>
                <a:gd name="T53" fmla="*/ 26 h 34"/>
                <a:gd name="T54" fmla="*/ 35 w 37"/>
                <a:gd name="T55" fmla="*/ 11 h 34"/>
                <a:gd name="T56" fmla="*/ 32 w 37"/>
                <a:gd name="T57" fmla="*/ 6 h 34"/>
                <a:gd name="T58" fmla="*/ 25 w 37"/>
                <a:gd name="T59" fmla="*/ 15 h 34"/>
                <a:gd name="T60" fmla="*/ 34 w 37"/>
                <a:gd name="T61" fmla="*/ 10 h 34"/>
                <a:gd name="T62" fmla="*/ 32 w 37"/>
                <a:gd name="T63" fmla="*/ 7 h 34"/>
                <a:gd name="T64" fmla="*/ 32 w 37"/>
                <a:gd name="T65" fmla="*/ 6 h 34"/>
                <a:gd name="T66" fmla="*/ 12 w 37"/>
                <a:gd name="T67" fmla="*/ 1 h 34"/>
                <a:gd name="T68" fmla="*/ 8 w 37"/>
                <a:gd name="T69" fmla="*/ 3 h 34"/>
                <a:gd name="T70" fmla="*/ 2 w 37"/>
                <a:gd name="T71" fmla="*/ 21 h 34"/>
                <a:gd name="T72" fmla="*/ 18 w 37"/>
                <a:gd name="T73" fmla="*/ 19 h 34"/>
                <a:gd name="T74" fmla="*/ 18 w 37"/>
                <a:gd name="T75" fmla="*/ 18 h 34"/>
                <a:gd name="T76" fmla="*/ 18 w 37"/>
                <a:gd name="T77" fmla="*/ 19 h 34"/>
                <a:gd name="T78" fmla="*/ 21 w 37"/>
                <a:gd name="T79" fmla="*/ 17 h 34"/>
                <a:gd name="T80" fmla="*/ 21 w 37"/>
                <a:gd name="T81" fmla="*/ 13 h 34"/>
                <a:gd name="T82" fmla="*/ 12 w 37"/>
                <a:gd name="T83" fmla="*/ 1 h 34"/>
                <a:gd name="T84" fmla="*/ 20 w 37"/>
                <a:gd name="T85" fmla="*/ 0 h 34"/>
                <a:gd name="T86" fmla="*/ 21 w 37"/>
                <a:gd name="T87" fmla="*/ 13 h 34"/>
                <a:gd name="T88" fmla="*/ 23 w 37"/>
                <a:gd name="T89" fmla="*/ 16 h 34"/>
                <a:gd name="T90" fmla="*/ 24 w 37"/>
                <a:gd name="T91" fmla="*/ 16 h 34"/>
                <a:gd name="T92" fmla="*/ 31 w 37"/>
                <a:gd name="T93" fmla="*/ 5 h 34"/>
                <a:gd name="T94" fmla="*/ 20 w 37"/>
                <a:gd name="T95" fmla="*/ 0 h 34"/>
                <a:gd name="T96" fmla="*/ 19 w 37"/>
                <a:gd name="T97" fmla="*/ 0 h 34"/>
                <a:gd name="T98" fmla="*/ 13 w 37"/>
                <a:gd name="T99" fmla="*/ 1 h 34"/>
                <a:gd name="T100" fmla="*/ 21 w 37"/>
                <a:gd name="T101" fmla="*/ 12 h 34"/>
                <a:gd name="T102" fmla="*/ 19 w 37"/>
                <a:gd name="T103" fmla="*/ 0 h 34"/>
                <a:gd name="T104" fmla="*/ 19 w 37"/>
                <a:gd name="T10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" h="34">
                  <a:moveTo>
                    <a:pt x="17" y="19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3" y="24"/>
                    <a:pt x="3" y="25"/>
                    <a:pt x="5" y="27"/>
                  </a:cubicBezTo>
                  <a:cubicBezTo>
                    <a:pt x="8" y="32"/>
                    <a:pt x="13" y="34"/>
                    <a:pt x="19" y="34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7" y="19"/>
                    <a:pt x="17" y="19"/>
                    <a:pt x="17" y="19"/>
                  </a:cubicBezTo>
                  <a:moveTo>
                    <a:pt x="21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6" y="33"/>
                    <a:pt x="27" y="32"/>
                    <a:pt x="29" y="31"/>
                  </a:cubicBezTo>
                  <a:cubicBezTo>
                    <a:pt x="30" y="30"/>
                    <a:pt x="32" y="28"/>
                    <a:pt x="33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18"/>
                    <a:pt x="21" y="18"/>
                    <a:pt x="21" y="18"/>
                  </a:cubicBezTo>
                  <a:moveTo>
                    <a:pt x="22" y="14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4"/>
                    <a:pt x="22" y="14"/>
                    <a:pt x="22" y="14"/>
                  </a:cubicBezTo>
                  <a:moveTo>
                    <a:pt x="35" y="11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6" y="21"/>
                    <a:pt x="37" y="16"/>
                    <a:pt x="35" y="11"/>
                  </a:cubicBezTo>
                  <a:moveTo>
                    <a:pt x="32" y="6"/>
                  </a:moveTo>
                  <a:cubicBezTo>
                    <a:pt x="25" y="15"/>
                    <a:pt x="25" y="15"/>
                    <a:pt x="25" y="1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3" y="8"/>
                    <a:pt x="32" y="7"/>
                  </a:cubicBezTo>
                  <a:cubicBezTo>
                    <a:pt x="32" y="6"/>
                    <a:pt x="32" y="6"/>
                    <a:pt x="32" y="6"/>
                  </a:cubicBezTo>
                  <a:moveTo>
                    <a:pt x="12" y="1"/>
                  </a:moveTo>
                  <a:cubicBezTo>
                    <a:pt x="11" y="1"/>
                    <a:pt x="10" y="2"/>
                    <a:pt x="8" y="3"/>
                  </a:cubicBezTo>
                  <a:cubicBezTo>
                    <a:pt x="3" y="7"/>
                    <a:pt x="0" y="15"/>
                    <a:pt x="2" y="2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20" y="0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8" y="2"/>
                    <a:pt x="24" y="0"/>
                    <a:pt x="20" y="0"/>
                  </a:cubicBezTo>
                  <a:moveTo>
                    <a:pt x="19" y="0"/>
                  </a:moveTo>
                  <a:cubicBezTo>
                    <a:pt x="17" y="0"/>
                    <a:pt x="15" y="0"/>
                    <a:pt x="13" y="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39"/>
            <p:cNvSpPr>
              <a:spLocks noEditPoints="1"/>
            </p:cNvSpPr>
            <p:nvPr userDrawn="1"/>
          </p:nvSpPr>
          <p:spPr bwMode="auto">
            <a:xfrm>
              <a:off x="8831263" y="3932238"/>
              <a:ext cx="117475" cy="101600"/>
            </a:xfrm>
            <a:custGeom>
              <a:avLst/>
              <a:gdLst>
                <a:gd name="T0" fmla="*/ 16 w 39"/>
                <a:gd name="T1" fmla="*/ 28 h 34"/>
                <a:gd name="T2" fmla="*/ 10 w 39"/>
                <a:gd name="T3" fmla="*/ 31 h 34"/>
                <a:gd name="T4" fmla="*/ 15 w 39"/>
                <a:gd name="T5" fmla="*/ 34 h 34"/>
                <a:gd name="T6" fmla="*/ 16 w 39"/>
                <a:gd name="T7" fmla="*/ 28 h 34"/>
                <a:gd name="T8" fmla="*/ 20 w 39"/>
                <a:gd name="T9" fmla="*/ 26 h 34"/>
                <a:gd name="T10" fmla="*/ 17 w 39"/>
                <a:gd name="T11" fmla="*/ 28 h 34"/>
                <a:gd name="T12" fmla="*/ 16 w 39"/>
                <a:gd name="T13" fmla="*/ 34 h 34"/>
                <a:gd name="T14" fmla="*/ 19 w 39"/>
                <a:gd name="T15" fmla="*/ 34 h 34"/>
                <a:gd name="T16" fmla="*/ 22 w 39"/>
                <a:gd name="T17" fmla="*/ 34 h 34"/>
                <a:gd name="T18" fmla="*/ 20 w 39"/>
                <a:gd name="T19" fmla="*/ 26 h 34"/>
                <a:gd name="T20" fmla="*/ 11 w 39"/>
                <a:gd name="T21" fmla="*/ 2 h 34"/>
                <a:gd name="T22" fmla="*/ 9 w 39"/>
                <a:gd name="T23" fmla="*/ 3 h 34"/>
                <a:gd name="T24" fmla="*/ 8 w 39"/>
                <a:gd name="T25" fmla="*/ 4 h 34"/>
                <a:gd name="T26" fmla="*/ 12 w 39"/>
                <a:gd name="T27" fmla="*/ 8 h 34"/>
                <a:gd name="T28" fmla="*/ 11 w 39"/>
                <a:gd name="T29" fmla="*/ 2 h 34"/>
                <a:gd name="T30" fmla="*/ 26 w 39"/>
                <a:gd name="T31" fmla="*/ 1 h 34"/>
                <a:gd name="T32" fmla="*/ 19 w 39"/>
                <a:gd name="T33" fmla="*/ 17 h 34"/>
                <a:gd name="T34" fmla="*/ 17 w 39"/>
                <a:gd name="T35" fmla="*/ 27 h 34"/>
                <a:gd name="T36" fmla="*/ 20 w 39"/>
                <a:gd name="T37" fmla="*/ 26 h 34"/>
                <a:gd name="T38" fmla="*/ 23 w 39"/>
                <a:gd name="T39" fmla="*/ 34 h 34"/>
                <a:gd name="T40" fmla="*/ 30 w 39"/>
                <a:gd name="T41" fmla="*/ 31 h 34"/>
                <a:gd name="T42" fmla="*/ 33 w 39"/>
                <a:gd name="T43" fmla="*/ 7 h 34"/>
                <a:gd name="T44" fmla="*/ 26 w 39"/>
                <a:gd name="T45" fmla="*/ 1 h 34"/>
                <a:gd name="T46" fmla="*/ 19 w 39"/>
                <a:gd name="T47" fmla="*/ 0 h 34"/>
                <a:gd name="T48" fmla="*/ 11 w 39"/>
                <a:gd name="T49" fmla="*/ 2 h 34"/>
                <a:gd name="T50" fmla="*/ 13 w 39"/>
                <a:gd name="T51" fmla="*/ 9 h 34"/>
                <a:gd name="T52" fmla="*/ 8 w 39"/>
                <a:gd name="T53" fmla="*/ 4 h 34"/>
                <a:gd name="T54" fmla="*/ 5 w 39"/>
                <a:gd name="T55" fmla="*/ 27 h 34"/>
                <a:gd name="T56" fmla="*/ 9 w 39"/>
                <a:gd name="T57" fmla="*/ 31 h 34"/>
                <a:gd name="T58" fmla="*/ 16 w 39"/>
                <a:gd name="T59" fmla="*/ 27 h 34"/>
                <a:gd name="T60" fmla="*/ 19 w 39"/>
                <a:gd name="T61" fmla="*/ 17 h 34"/>
                <a:gd name="T62" fmla="*/ 26 w 39"/>
                <a:gd name="T63" fmla="*/ 1 h 34"/>
                <a:gd name="T64" fmla="*/ 19 w 39"/>
                <a:gd name="T6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" h="34">
                  <a:moveTo>
                    <a:pt x="16" y="28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11" y="33"/>
                    <a:pt x="13" y="33"/>
                    <a:pt x="15" y="34"/>
                  </a:cubicBezTo>
                  <a:cubicBezTo>
                    <a:pt x="16" y="28"/>
                    <a:pt x="16" y="28"/>
                    <a:pt x="16" y="28"/>
                  </a:cubicBezTo>
                  <a:moveTo>
                    <a:pt x="20" y="26"/>
                  </a:moveTo>
                  <a:cubicBezTo>
                    <a:pt x="17" y="28"/>
                    <a:pt x="17" y="28"/>
                    <a:pt x="17" y="28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0" y="26"/>
                    <a:pt x="20" y="26"/>
                    <a:pt x="20" y="26"/>
                  </a:cubicBezTo>
                  <a:moveTo>
                    <a:pt x="11" y="2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26" y="1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4"/>
                    <a:pt x="27" y="33"/>
                    <a:pt x="30" y="31"/>
                  </a:cubicBezTo>
                  <a:cubicBezTo>
                    <a:pt x="37" y="25"/>
                    <a:pt x="39" y="15"/>
                    <a:pt x="33" y="7"/>
                  </a:cubicBezTo>
                  <a:cubicBezTo>
                    <a:pt x="31" y="4"/>
                    <a:pt x="29" y="3"/>
                    <a:pt x="26" y="1"/>
                  </a:cubicBezTo>
                  <a:moveTo>
                    <a:pt x="19" y="0"/>
                  </a:moveTo>
                  <a:cubicBezTo>
                    <a:pt x="17" y="0"/>
                    <a:pt x="14" y="1"/>
                    <a:pt x="11" y="2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10"/>
                    <a:pt x="0" y="20"/>
                    <a:pt x="5" y="27"/>
                  </a:cubicBezTo>
                  <a:cubicBezTo>
                    <a:pt x="7" y="29"/>
                    <a:pt x="8" y="30"/>
                    <a:pt x="9" y="3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0"/>
                    <a:pt x="22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40"/>
            <p:cNvSpPr>
              <a:spLocks/>
            </p:cNvSpPr>
            <p:nvPr userDrawn="1"/>
          </p:nvSpPr>
          <p:spPr bwMode="auto">
            <a:xfrm>
              <a:off x="7789863" y="1206500"/>
              <a:ext cx="111125" cy="104775"/>
            </a:xfrm>
            <a:custGeom>
              <a:avLst/>
              <a:gdLst>
                <a:gd name="T0" fmla="*/ 19 w 37"/>
                <a:gd name="T1" fmla="*/ 0 h 35"/>
                <a:gd name="T2" fmla="*/ 9 w 37"/>
                <a:gd name="T3" fmla="*/ 4 h 35"/>
                <a:gd name="T4" fmla="*/ 4 w 37"/>
                <a:gd name="T5" fmla="*/ 25 h 35"/>
                <a:gd name="T6" fmla="*/ 17 w 37"/>
                <a:gd name="T7" fmla="*/ 15 h 35"/>
                <a:gd name="T8" fmla="*/ 17 w 37"/>
                <a:gd name="T9" fmla="*/ 15 h 35"/>
                <a:gd name="T10" fmla="*/ 4 w 37"/>
                <a:gd name="T11" fmla="*/ 26 h 35"/>
                <a:gd name="T12" fmla="*/ 5 w 37"/>
                <a:gd name="T13" fmla="*/ 28 h 35"/>
                <a:gd name="T14" fmla="*/ 19 w 37"/>
                <a:gd name="T15" fmla="*/ 35 h 35"/>
                <a:gd name="T16" fmla="*/ 29 w 37"/>
                <a:gd name="T17" fmla="*/ 31 h 35"/>
                <a:gd name="T18" fmla="*/ 36 w 37"/>
                <a:gd name="T19" fmla="*/ 20 h 35"/>
                <a:gd name="T20" fmla="*/ 26 w 37"/>
                <a:gd name="T21" fmla="*/ 15 h 35"/>
                <a:gd name="T22" fmla="*/ 26 w 37"/>
                <a:gd name="T23" fmla="*/ 15 h 35"/>
                <a:gd name="T24" fmla="*/ 26 w 37"/>
                <a:gd name="T25" fmla="*/ 15 h 35"/>
                <a:gd name="T26" fmla="*/ 27 w 37"/>
                <a:gd name="T27" fmla="*/ 15 h 35"/>
                <a:gd name="T28" fmla="*/ 36 w 37"/>
                <a:gd name="T29" fmla="*/ 20 h 35"/>
                <a:gd name="T30" fmla="*/ 33 w 37"/>
                <a:gd name="T31" fmla="*/ 7 h 35"/>
                <a:gd name="T32" fmla="*/ 19 w 37"/>
                <a:gd name="T3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5">
                  <a:moveTo>
                    <a:pt x="19" y="0"/>
                  </a:moveTo>
                  <a:cubicBezTo>
                    <a:pt x="15" y="0"/>
                    <a:pt x="12" y="1"/>
                    <a:pt x="9" y="4"/>
                  </a:cubicBezTo>
                  <a:cubicBezTo>
                    <a:pt x="2" y="9"/>
                    <a:pt x="0" y="18"/>
                    <a:pt x="4" y="2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9" y="32"/>
                    <a:pt x="14" y="35"/>
                    <a:pt x="19" y="35"/>
                  </a:cubicBezTo>
                  <a:cubicBezTo>
                    <a:pt x="23" y="35"/>
                    <a:pt x="26" y="33"/>
                    <a:pt x="29" y="31"/>
                  </a:cubicBezTo>
                  <a:cubicBezTo>
                    <a:pt x="33" y="28"/>
                    <a:pt x="35" y="25"/>
                    <a:pt x="36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5"/>
                    <a:pt x="36" y="11"/>
                    <a:pt x="33" y="7"/>
                  </a:cubicBezTo>
                  <a:cubicBezTo>
                    <a:pt x="29" y="3"/>
                    <a:pt x="24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41"/>
            <p:cNvSpPr>
              <a:spLocks noEditPoints="1"/>
            </p:cNvSpPr>
            <p:nvPr userDrawn="1"/>
          </p:nvSpPr>
          <p:spPr bwMode="auto">
            <a:xfrm>
              <a:off x="7007225" y="989013"/>
              <a:ext cx="117475" cy="101600"/>
            </a:xfrm>
            <a:custGeom>
              <a:avLst/>
              <a:gdLst>
                <a:gd name="T0" fmla="*/ 17 w 39"/>
                <a:gd name="T1" fmla="*/ 24 h 34"/>
                <a:gd name="T2" fmla="*/ 6 w 39"/>
                <a:gd name="T3" fmla="*/ 28 h 34"/>
                <a:gd name="T4" fmla="*/ 14 w 39"/>
                <a:gd name="T5" fmla="*/ 33 h 34"/>
                <a:gd name="T6" fmla="*/ 17 w 39"/>
                <a:gd name="T7" fmla="*/ 24 h 34"/>
                <a:gd name="T8" fmla="*/ 20 w 39"/>
                <a:gd name="T9" fmla="*/ 0 h 34"/>
                <a:gd name="T10" fmla="*/ 9 w 39"/>
                <a:gd name="T11" fmla="*/ 3 h 34"/>
                <a:gd name="T12" fmla="*/ 6 w 39"/>
                <a:gd name="T13" fmla="*/ 27 h 34"/>
                <a:gd name="T14" fmla="*/ 6 w 39"/>
                <a:gd name="T15" fmla="*/ 27 h 34"/>
                <a:gd name="T16" fmla="*/ 18 w 39"/>
                <a:gd name="T17" fmla="*/ 23 h 34"/>
                <a:gd name="T18" fmla="*/ 14 w 39"/>
                <a:gd name="T19" fmla="*/ 33 h 34"/>
                <a:gd name="T20" fmla="*/ 20 w 39"/>
                <a:gd name="T21" fmla="*/ 34 h 34"/>
                <a:gd name="T22" fmla="*/ 30 w 39"/>
                <a:gd name="T23" fmla="*/ 31 h 34"/>
                <a:gd name="T24" fmla="*/ 32 w 39"/>
                <a:gd name="T25" fmla="*/ 29 h 34"/>
                <a:gd name="T26" fmla="*/ 28 w 39"/>
                <a:gd name="T27" fmla="*/ 21 h 34"/>
                <a:gd name="T28" fmla="*/ 28 w 39"/>
                <a:gd name="T29" fmla="*/ 21 h 34"/>
                <a:gd name="T30" fmla="*/ 32 w 39"/>
                <a:gd name="T31" fmla="*/ 29 h 34"/>
                <a:gd name="T32" fmla="*/ 33 w 39"/>
                <a:gd name="T33" fmla="*/ 7 h 34"/>
                <a:gd name="T34" fmla="*/ 20 w 39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4">
                  <a:moveTo>
                    <a:pt x="17" y="24"/>
                  </a:moveTo>
                  <a:cubicBezTo>
                    <a:pt x="6" y="28"/>
                    <a:pt x="6" y="28"/>
                    <a:pt x="6" y="28"/>
                  </a:cubicBezTo>
                  <a:cubicBezTo>
                    <a:pt x="8" y="30"/>
                    <a:pt x="11" y="32"/>
                    <a:pt x="14" y="33"/>
                  </a:cubicBezTo>
                  <a:cubicBezTo>
                    <a:pt x="17" y="24"/>
                    <a:pt x="17" y="24"/>
                    <a:pt x="17" y="24"/>
                  </a:cubicBezTo>
                  <a:moveTo>
                    <a:pt x="20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6" y="34"/>
                    <a:pt x="18" y="34"/>
                    <a:pt x="20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1" y="30"/>
                    <a:pt x="31" y="30"/>
                    <a:pt x="32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8" y="23"/>
                    <a:pt x="39" y="13"/>
                    <a:pt x="33" y="7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42"/>
            <p:cNvSpPr>
              <a:spLocks noEditPoints="1"/>
            </p:cNvSpPr>
            <p:nvPr userDrawn="1"/>
          </p:nvSpPr>
          <p:spPr bwMode="auto">
            <a:xfrm>
              <a:off x="6634163" y="2133600"/>
              <a:ext cx="111125" cy="101600"/>
            </a:xfrm>
            <a:custGeom>
              <a:avLst/>
              <a:gdLst>
                <a:gd name="T0" fmla="*/ 36 w 37"/>
                <a:gd name="T1" fmla="*/ 15 h 34"/>
                <a:gd name="T2" fmla="*/ 15 w 37"/>
                <a:gd name="T3" fmla="*/ 18 h 34"/>
                <a:gd name="T4" fmla="*/ 17 w 37"/>
                <a:gd name="T5" fmla="*/ 34 h 34"/>
                <a:gd name="T6" fmla="*/ 19 w 37"/>
                <a:gd name="T7" fmla="*/ 34 h 34"/>
                <a:gd name="T8" fmla="*/ 29 w 37"/>
                <a:gd name="T9" fmla="*/ 31 h 34"/>
                <a:gd name="T10" fmla="*/ 36 w 37"/>
                <a:gd name="T11" fmla="*/ 15 h 34"/>
                <a:gd name="T12" fmla="*/ 31 w 37"/>
                <a:gd name="T13" fmla="*/ 5 h 34"/>
                <a:gd name="T14" fmla="*/ 15 w 37"/>
                <a:gd name="T15" fmla="*/ 17 h 34"/>
                <a:gd name="T16" fmla="*/ 36 w 37"/>
                <a:gd name="T17" fmla="*/ 14 h 34"/>
                <a:gd name="T18" fmla="*/ 33 w 37"/>
                <a:gd name="T19" fmla="*/ 7 h 34"/>
                <a:gd name="T20" fmla="*/ 31 w 37"/>
                <a:gd name="T21" fmla="*/ 5 h 34"/>
                <a:gd name="T22" fmla="*/ 7 w 37"/>
                <a:gd name="T23" fmla="*/ 5 h 34"/>
                <a:gd name="T24" fmla="*/ 5 w 37"/>
                <a:gd name="T25" fmla="*/ 27 h 34"/>
                <a:gd name="T26" fmla="*/ 16 w 37"/>
                <a:gd name="T27" fmla="*/ 34 h 34"/>
                <a:gd name="T28" fmla="*/ 14 w 37"/>
                <a:gd name="T29" fmla="*/ 18 h 34"/>
                <a:gd name="T30" fmla="*/ 13 w 37"/>
                <a:gd name="T31" fmla="*/ 18 h 34"/>
                <a:gd name="T32" fmla="*/ 14 w 37"/>
                <a:gd name="T33" fmla="*/ 18 h 34"/>
                <a:gd name="T34" fmla="*/ 7 w 37"/>
                <a:gd name="T35" fmla="*/ 5 h 34"/>
                <a:gd name="T36" fmla="*/ 21 w 37"/>
                <a:gd name="T37" fmla="*/ 0 h 34"/>
                <a:gd name="T38" fmla="*/ 15 w 37"/>
                <a:gd name="T39" fmla="*/ 17 h 34"/>
                <a:gd name="T40" fmla="*/ 30 w 37"/>
                <a:gd name="T41" fmla="*/ 4 h 34"/>
                <a:gd name="T42" fmla="*/ 21 w 37"/>
                <a:gd name="T43" fmla="*/ 0 h 34"/>
                <a:gd name="T44" fmla="*/ 19 w 37"/>
                <a:gd name="T45" fmla="*/ 0 h 34"/>
                <a:gd name="T46" fmla="*/ 8 w 37"/>
                <a:gd name="T47" fmla="*/ 3 h 34"/>
                <a:gd name="T48" fmla="*/ 7 w 37"/>
                <a:gd name="T49" fmla="*/ 4 h 34"/>
                <a:gd name="T50" fmla="*/ 14 w 37"/>
                <a:gd name="T51" fmla="*/ 17 h 34"/>
                <a:gd name="T52" fmla="*/ 20 w 37"/>
                <a:gd name="T53" fmla="*/ 0 h 34"/>
                <a:gd name="T54" fmla="*/ 19 w 37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" h="34">
                  <a:moveTo>
                    <a:pt x="36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2" y="34"/>
                    <a:pt x="26" y="33"/>
                    <a:pt x="29" y="31"/>
                  </a:cubicBezTo>
                  <a:cubicBezTo>
                    <a:pt x="34" y="27"/>
                    <a:pt x="37" y="21"/>
                    <a:pt x="36" y="15"/>
                  </a:cubicBezTo>
                  <a:moveTo>
                    <a:pt x="31" y="5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2"/>
                    <a:pt x="34" y="9"/>
                    <a:pt x="33" y="7"/>
                  </a:cubicBezTo>
                  <a:cubicBezTo>
                    <a:pt x="32" y="6"/>
                    <a:pt x="31" y="5"/>
                    <a:pt x="31" y="5"/>
                  </a:cubicBezTo>
                  <a:moveTo>
                    <a:pt x="7" y="5"/>
                  </a:moveTo>
                  <a:cubicBezTo>
                    <a:pt x="1" y="11"/>
                    <a:pt x="0" y="20"/>
                    <a:pt x="5" y="27"/>
                  </a:cubicBezTo>
                  <a:cubicBezTo>
                    <a:pt x="8" y="31"/>
                    <a:pt x="12" y="33"/>
                    <a:pt x="16" y="3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21" y="0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2"/>
                    <a:pt x="24" y="0"/>
                    <a:pt x="21" y="0"/>
                  </a:cubicBezTo>
                  <a:moveTo>
                    <a:pt x="19" y="0"/>
                  </a:moveTo>
                  <a:cubicBezTo>
                    <a:pt x="15" y="0"/>
                    <a:pt x="11" y="1"/>
                    <a:pt x="8" y="3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43"/>
            <p:cNvSpPr>
              <a:spLocks noEditPoints="1"/>
            </p:cNvSpPr>
            <p:nvPr userDrawn="1"/>
          </p:nvSpPr>
          <p:spPr bwMode="auto">
            <a:xfrm>
              <a:off x="6173788" y="1290638"/>
              <a:ext cx="111125" cy="100013"/>
            </a:xfrm>
            <a:custGeom>
              <a:avLst/>
              <a:gdLst>
                <a:gd name="T0" fmla="*/ 37 w 37"/>
                <a:gd name="T1" fmla="*/ 12 h 34"/>
                <a:gd name="T2" fmla="*/ 26 w 37"/>
                <a:gd name="T3" fmla="*/ 16 h 34"/>
                <a:gd name="T4" fmla="*/ 37 w 37"/>
                <a:gd name="T5" fmla="*/ 18 h 34"/>
                <a:gd name="T6" fmla="*/ 37 w 37"/>
                <a:gd name="T7" fmla="*/ 12 h 34"/>
                <a:gd name="T8" fmla="*/ 20 w 37"/>
                <a:gd name="T9" fmla="*/ 0 h 34"/>
                <a:gd name="T10" fmla="*/ 10 w 37"/>
                <a:gd name="T11" fmla="*/ 3 h 34"/>
                <a:gd name="T12" fmla="*/ 6 w 37"/>
                <a:gd name="T13" fmla="*/ 27 h 34"/>
                <a:gd name="T14" fmla="*/ 19 w 37"/>
                <a:gd name="T15" fmla="*/ 34 h 34"/>
                <a:gd name="T16" fmla="*/ 16 w 37"/>
                <a:gd name="T17" fmla="*/ 30 h 34"/>
                <a:gd name="T18" fmla="*/ 17 w 37"/>
                <a:gd name="T19" fmla="*/ 29 h 34"/>
                <a:gd name="T20" fmla="*/ 20 w 37"/>
                <a:gd name="T21" fmla="*/ 34 h 34"/>
                <a:gd name="T22" fmla="*/ 20 w 37"/>
                <a:gd name="T23" fmla="*/ 34 h 34"/>
                <a:gd name="T24" fmla="*/ 30 w 37"/>
                <a:gd name="T25" fmla="*/ 31 h 34"/>
                <a:gd name="T26" fmla="*/ 37 w 37"/>
                <a:gd name="T27" fmla="*/ 18 h 34"/>
                <a:gd name="T28" fmla="*/ 24 w 37"/>
                <a:gd name="T29" fmla="*/ 16 h 34"/>
                <a:gd name="T30" fmla="*/ 24 w 37"/>
                <a:gd name="T31" fmla="*/ 16 h 34"/>
                <a:gd name="T32" fmla="*/ 36 w 37"/>
                <a:gd name="T33" fmla="*/ 12 h 34"/>
                <a:gd name="T34" fmla="*/ 34 w 37"/>
                <a:gd name="T35" fmla="*/ 6 h 34"/>
                <a:gd name="T36" fmla="*/ 20 w 37"/>
                <a:gd name="T3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34">
                  <a:moveTo>
                    <a:pt x="37" y="12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6"/>
                    <a:pt x="37" y="14"/>
                    <a:pt x="37" y="12"/>
                  </a:cubicBezTo>
                  <a:moveTo>
                    <a:pt x="20" y="0"/>
                  </a:moveTo>
                  <a:cubicBezTo>
                    <a:pt x="16" y="0"/>
                    <a:pt x="13" y="1"/>
                    <a:pt x="10" y="3"/>
                  </a:cubicBezTo>
                  <a:cubicBezTo>
                    <a:pt x="2" y="9"/>
                    <a:pt x="0" y="19"/>
                    <a:pt x="6" y="27"/>
                  </a:cubicBezTo>
                  <a:cubicBezTo>
                    <a:pt x="9" y="31"/>
                    <a:pt x="14" y="34"/>
                    <a:pt x="19" y="34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4" y="34"/>
                    <a:pt x="27" y="33"/>
                    <a:pt x="30" y="31"/>
                  </a:cubicBezTo>
                  <a:cubicBezTo>
                    <a:pt x="34" y="28"/>
                    <a:pt x="37" y="23"/>
                    <a:pt x="37" y="18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0"/>
                    <a:pt x="35" y="8"/>
                    <a:pt x="34" y="6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44"/>
            <p:cNvSpPr>
              <a:spLocks noEditPoints="1"/>
            </p:cNvSpPr>
            <p:nvPr userDrawn="1"/>
          </p:nvSpPr>
          <p:spPr bwMode="auto">
            <a:xfrm>
              <a:off x="7281863" y="1457325"/>
              <a:ext cx="111125" cy="104775"/>
            </a:xfrm>
            <a:custGeom>
              <a:avLst/>
              <a:gdLst>
                <a:gd name="T0" fmla="*/ 6 w 37"/>
                <a:gd name="T1" fmla="*/ 4 h 35"/>
                <a:gd name="T2" fmla="*/ 0 w 37"/>
                <a:gd name="T3" fmla="*/ 17 h 35"/>
                <a:gd name="T4" fmla="*/ 13 w 37"/>
                <a:gd name="T5" fmla="*/ 19 h 35"/>
                <a:gd name="T6" fmla="*/ 6 w 37"/>
                <a:gd name="T7" fmla="*/ 4 h 35"/>
                <a:gd name="T8" fmla="*/ 17 w 37"/>
                <a:gd name="T9" fmla="*/ 0 h 35"/>
                <a:gd name="T10" fmla="*/ 7 w 37"/>
                <a:gd name="T11" fmla="*/ 3 h 35"/>
                <a:gd name="T12" fmla="*/ 6 w 37"/>
                <a:gd name="T13" fmla="*/ 4 h 35"/>
                <a:gd name="T14" fmla="*/ 14 w 37"/>
                <a:gd name="T15" fmla="*/ 20 h 35"/>
                <a:gd name="T16" fmla="*/ 0 w 37"/>
                <a:gd name="T17" fmla="*/ 18 h 35"/>
                <a:gd name="T18" fmla="*/ 3 w 37"/>
                <a:gd name="T19" fmla="*/ 28 h 35"/>
                <a:gd name="T20" fmla="*/ 17 w 37"/>
                <a:gd name="T21" fmla="*/ 35 h 35"/>
                <a:gd name="T22" fmla="*/ 23 w 37"/>
                <a:gd name="T23" fmla="*/ 34 h 35"/>
                <a:gd name="T24" fmla="*/ 25 w 37"/>
                <a:gd name="T25" fmla="*/ 19 h 35"/>
                <a:gd name="T26" fmla="*/ 26 w 37"/>
                <a:gd name="T27" fmla="*/ 19 h 35"/>
                <a:gd name="T28" fmla="*/ 23 w 37"/>
                <a:gd name="T29" fmla="*/ 33 h 35"/>
                <a:gd name="T30" fmla="*/ 27 w 37"/>
                <a:gd name="T31" fmla="*/ 31 h 35"/>
                <a:gd name="T32" fmla="*/ 31 w 37"/>
                <a:gd name="T33" fmla="*/ 7 h 35"/>
                <a:gd name="T34" fmla="*/ 17 w 37"/>
                <a:gd name="T3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5">
                  <a:moveTo>
                    <a:pt x="6" y="4"/>
                  </a:moveTo>
                  <a:cubicBezTo>
                    <a:pt x="2" y="8"/>
                    <a:pt x="0" y="12"/>
                    <a:pt x="0" y="1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17" y="0"/>
                  </a:moveTo>
                  <a:cubicBezTo>
                    <a:pt x="13" y="0"/>
                    <a:pt x="10" y="1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7" y="32"/>
                    <a:pt x="12" y="35"/>
                    <a:pt x="17" y="35"/>
                  </a:cubicBezTo>
                  <a:cubicBezTo>
                    <a:pt x="19" y="35"/>
                    <a:pt x="21" y="34"/>
                    <a:pt x="23" y="3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5" y="33"/>
                    <a:pt x="26" y="32"/>
                    <a:pt x="27" y="31"/>
                  </a:cubicBezTo>
                  <a:cubicBezTo>
                    <a:pt x="35" y="25"/>
                    <a:pt x="37" y="15"/>
                    <a:pt x="31" y="7"/>
                  </a:cubicBezTo>
                  <a:cubicBezTo>
                    <a:pt x="27" y="2"/>
                    <a:pt x="22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45"/>
            <p:cNvSpPr>
              <a:spLocks noEditPoints="1"/>
            </p:cNvSpPr>
            <p:nvPr userDrawn="1"/>
          </p:nvSpPr>
          <p:spPr bwMode="auto">
            <a:xfrm>
              <a:off x="10094913" y="4941888"/>
              <a:ext cx="111125" cy="103188"/>
            </a:xfrm>
            <a:custGeom>
              <a:avLst/>
              <a:gdLst>
                <a:gd name="T0" fmla="*/ 22 w 37"/>
                <a:gd name="T1" fmla="*/ 12 h 35"/>
                <a:gd name="T2" fmla="*/ 16 w 37"/>
                <a:gd name="T3" fmla="*/ 15 h 35"/>
                <a:gd name="T4" fmla="*/ 1 w 37"/>
                <a:gd name="T5" fmla="*/ 17 h 35"/>
                <a:gd name="T6" fmla="*/ 2 w 37"/>
                <a:gd name="T7" fmla="*/ 24 h 35"/>
                <a:gd name="T8" fmla="*/ 24 w 37"/>
                <a:gd name="T9" fmla="*/ 18 h 35"/>
                <a:gd name="T10" fmla="*/ 22 w 37"/>
                <a:gd name="T11" fmla="*/ 12 h 35"/>
                <a:gd name="T12" fmla="*/ 30 w 37"/>
                <a:gd name="T13" fmla="*/ 6 h 35"/>
                <a:gd name="T14" fmla="*/ 22 w 37"/>
                <a:gd name="T15" fmla="*/ 11 h 35"/>
                <a:gd name="T16" fmla="*/ 25 w 37"/>
                <a:gd name="T17" fmla="*/ 19 h 35"/>
                <a:gd name="T18" fmla="*/ 2 w 37"/>
                <a:gd name="T19" fmla="*/ 25 h 35"/>
                <a:gd name="T20" fmla="*/ 4 w 37"/>
                <a:gd name="T21" fmla="*/ 28 h 35"/>
                <a:gd name="T22" fmla="*/ 18 w 37"/>
                <a:gd name="T23" fmla="*/ 35 h 35"/>
                <a:gd name="T24" fmla="*/ 28 w 37"/>
                <a:gd name="T25" fmla="*/ 31 h 35"/>
                <a:gd name="T26" fmla="*/ 32 w 37"/>
                <a:gd name="T27" fmla="*/ 7 h 35"/>
                <a:gd name="T28" fmla="*/ 30 w 37"/>
                <a:gd name="T29" fmla="*/ 6 h 35"/>
                <a:gd name="T30" fmla="*/ 17 w 37"/>
                <a:gd name="T31" fmla="*/ 0 h 35"/>
                <a:gd name="T32" fmla="*/ 8 w 37"/>
                <a:gd name="T33" fmla="*/ 4 h 35"/>
                <a:gd name="T34" fmla="*/ 1 w 37"/>
                <a:gd name="T35" fmla="*/ 16 h 35"/>
                <a:gd name="T36" fmla="*/ 16 w 37"/>
                <a:gd name="T37" fmla="*/ 15 h 35"/>
                <a:gd name="T38" fmla="*/ 21 w 37"/>
                <a:gd name="T39" fmla="*/ 11 h 35"/>
                <a:gd name="T40" fmla="*/ 17 w 37"/>
                <a:gd name="T41" fmla="*/ 0 h 35"/>
                <a:gd name="T42" fmla="*/ 18 w 37"/>
                <a:gd name="T43" fmla="*/ 0 h 35"/>
                <a:gd name="T44" fmla="*/ 18 w 37"/>
                <a:gd name="T45" fmla="*/ 0 h 35"/>
                <a:gd name="T46" fmla="*/ 22 w 37"/>
                <a:gd name="T47" fmla="*/ 11 h 35"/>
                <a:gd name="T48" fmla="*/ 30 w 37"/>
                <a:gd name="T49" fmla="*/ 5 h 35"/>
                <a:gd name="T50" fmla="*/ 18 w 37"/>
                <a:gd name="T5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" h="35">
                  <a:moveTo>
                    <a:pt x="22" y="12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1" y="22"/>
                    <a:pt x="2" y="2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30" y="6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6"/>
                    <a:pt x="3" y="27"/>
                    <a:pt x="4" y="28"/>
                  </a:cubicBezTo>
                  <a:cubicBezTo>
                    <a:pt x="7" y="32"/>
                    <a:pt x="13" y="35"/>
                    <a:pt x="18" y="35"/>
                  </a:cubicBezTo>
                  <a:cubicBezTo>
                    <a:pt x="21" y="35"/>
                    <a:pt x="25" y="34"/>
                    <a:pt x="28" y="31"/>
                  </a:cubicBezTo>
                  <a:cubicBezTo>
                    <a:pt x="36" y="26"/>
                    <a:pt x="37" y="15"/>
                    <a:pt x="32" y="7"/>
                  </a:cubicBezTo>
                  <a:cubicBezTo>
                    <a:pt x="31" y="7"/>
                    <a:pt x="31" y="6"/>
                    <a:pt x="30" y="6"/>
                  </a:cubicBezTo>
                  <a:moveTo>
                    <a:pt x="17" y="0"/>
                  </a:moveTo>
                  <a:cubicBezTo>
                    <a:pt x="14" y="1"/>
                    <a:pt x="10" y="2"/>
                    <a:pt x="8" y="4"/>
                  </a:cubicBezTo>
                  <a:cubicBezTo>
                    <a:pt x="3" y="7"/>
                    <a:pt x="1" y="12"/>
                    <a:pt x="1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2"/>
                    <a:pt x="22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50"/>
            <p:cNvSpPr>
              <a:spLocks noEditPoints="1"/>
            </p:cNvSpPr>
            <p:nvPr userDrawn="1"/>
          </p:nvSpPr>
          <p:spPr bwMode="auto">
            <a:xfrm>
              <a:off x="8542338" y="5346700"/>
              <a:ext cx="107950" cy="101600"/>
            </a:xfrm>
            <a:custGeom>
              <a:avLst/>
              <a:gdLst>
                <a:gd name="T0" fmla="*/ 35 w 36"/>
                <a:gd name="T1" fmla="*/ 13 h 34"/>
                <a:gd name="T2" fmla="*/ 19 w 36"/>
                <a:gd name="T3" fmla="*/ 21 h 34"/>
                <a:gd name="T4" fmla="*/ 36 w 36"/>
                <a:gd name="T5" fmla="*/ 17 h 34"/>
                <a:gd name="T6" fmla="*/ 35 w 36"/>
                <a:gd name="T7" fmla="*/ 13 h 34"/>
                <a:gd name="T8" fmla="*/ 5 w 36"/>
                <a:gd name="T9" fmla="*/ 6 h 34"/>
                <a:gd name="T10" fmla="*/ 5 w 36"/>
                <a:gd name="T11" fmla="*/ 27 h 34"/>
                <a:gd name="T12" fmla="*/ 19 w 36"/>
                <a:gd name="T13" fmla="*/ 34 h 34"/>
                <a:gd name="T14" fmla="*/ 29 w 36"/>
                <a:gd name="T15" fmla="*/ 31 h 34"/>
                <a:gd name="T16" fmla="*/ 36 w 36"/>
                <a:gd name="T17" fmla="*/ 17 h 34"/>
                <a:gd name="T18" fmla="*/ 17 w 36"/>
                <a:gd name="T19" fmla="*/ 22 h 34"/>
                <a:gd name="T20" fmla="*/ 17 w 36"/>
                <a:gd name="T21" fmla="*/ 22 h 34"/>
                <a:gd name="T22" fmla="*/ 17 w 36"/>
                <a:gd name="T23" fmla="*/ 22 h 34"/>
                <a:gd name="T24" fmla="*/ 16 w 36"/>
                <a:gd name="T25" fmla="*/ 22 h 34"/>
                <a:gd name="T26" fmla="*/ 16 w 36"/>
                <a:gd name="T27" fmla="*/ 22 h 34"/>
                <a:gd name="T28" fmla="*/ 5 w 36"/>
                <a:gd name="T29" fmla="*/ 6 h 34"/>
                <a:gd name="T30" fmla="*/ 22 w 36"/>
                <a:gd name="T31" fmla="*/ 0 h 34"/>
                <a:gd name="T32" fmla="*/ 17 w 36"/>
                <a:gd name="T33" fmla="*/ 21 h 34"/>
                <a:gd name="T34" fmla="*/ 35 w 36"/>
                <a:gd name="T35" fmla="*/ 12 h 34"/>
                <a:gd name="T36" fmla="*/ 32 w 36"/>
                <a:gd name="T37" fmla="*/ 7 h 34"/>
                <a:gd name="T38" fmla="*/ 22 w 36"/>
                <a:gd name="T39" fmla="*/ 0 h 34"/>
                <a:gd name="T40" fmla="*/ 18 w 36"/>
                <a:gd name="T41" fmla="*/ 0 h 34"/>
                <a:gd name="T42" fmla="*/ 8 w 36"/>
                <a:gd name="T43" fmla="*/ 3 h 34"/>
                <a:gd name="T44" fmla="*/ 6 w 36"/>
                <a:gd name="T45" fmla="*/ 5 h 34"/>
                <a:gd name="T46" fmla="*/ 16 w 36"/>
                <a:gd name="T47" fmla="*/ 21 h 34"/>
                <a:gd name="T48" fmla="*/ 21 w 36"/>
                <a:gd name="T49" fmla="*/ 0 h 34"/>
                <a:gd name="T50" fmla="*/ 18 w 36"/>
                <a:gd name="T5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5" y="13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6" y="14"/>
                    <a:pt x="35" y="13"/>
                  </a:cubicBezTo>
                  <a:moveTo>
                    <a:pt x="5" y="6"/>
                  </a:moveTo>
                  <a:cubicBezTo>
                    <a:pt x="0" y="12"/>
                    <a:pt x="0" y="21"/>
                    <a:pt x="5" y="27"/>
                  </a:cubicBezTo>
                  <a:cubicBezTo>
                    <a:pt x="8" y="32"/>
                    <a:pt x="13" y="34"/>
                    <a:pt x="19" y="34"/>
                  </a:cubicBezTo>
                  <a:cubicBezTo>
                    <a:pt x="22" y="34"/>
                    <a:pt x="26" y="33"/>
                    <a:pt x="29" y="31"/>
                  </a:cubicBezTo>
                  <a:cubicBezTo>
                    <a:pt x="33" y="27"/>
                    <a:pt x="36" y="22"/>
                    <a:pt x="36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22" y="0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0"/>
                    <a:pt x="34" y="8"/>
                    <a:pt x="32" y="7"/>
                  </a:cubicBezTo>
                  <a:cubicBezTo>
                    <a:pt x="30" y="3"/>
                    <a:pt x="26" y="1"/>
                    <a:pt x="22" y="0"/>
                  </a:cubicBezTo>
                  <a:moveTo>
                    <a:pt x="18" y="0"/>
                  </a:moveTo>
                  <a:cubicBezTo>
                    <a:pt x="15" y="0"/>
                    <a:pt x="11" y="1"/>
                    <a:pt x="8" y="3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52"/>
            <p:cNvSpPr>
              <a:spLocks noEditPoints="1"/>
            </p:cNvSpPr>
            <p:nvPr userDrawn="1"/>
          </p:nvSpPr>
          <p:spPr bwMode="auto">
            <a:xfrm>
              <a:off x="10044113" y="496888"/>
              <a:ext cx="111125" cy="101600"/>
            </a:xfrm>
            <a:custGeom>
              <a:avLst/>
              <a:gdLst>
                <a:gd name="T0" fmla="*/ 12 w 37"/>
                <a:gd name="T1" fmla="*/ 2 h 34"/>
                <a:gd name="T2" fmla="*/ 10 w 37"/>
                <a:gd name="T3" fmla="*/ 3 h 34"/>
                <a:gd name="T4" fmla="*/ 6 w 37"/>
                <a:gd name="T5" fmla="*/ 27 h 34"/>
                <a:gd name="T6" fmla="*/ 12 w 37"/>
                <a:gd name="T7" fmla="*/ 32 h 34"/>
                <a:gd name="T8" fmla="*/ 13 w 37"/>
                <a:gd name="T9" fmla="*/ 17 h 34"/>
                <a:gd name="T10" fmla="*/ 12 w 37"/>
                <a:gd name="T11" fmla="*/ 2 h 34"/>
                <a:gd name="T12" fmla="*/ 20 w 37"/>
                <a:gd name="T13" fmla="*/ 0 h 34"/>
                <a:gd name="T14" fmla="*/ 12 w 37"/>
                <a:gd name="T15" fmla="*/ 1 h 34"/>
                <a:gd name="T16" fmla="*/ 14 w 37"/>
                <a:gd name="T17" fmla="*/ 17 h 34"/>
                <a:gd name="T18" fmla="*/ 12 w 37"/>
                <a:gd name="T19" fmla="*/ 32 h 34"/>
                <a:gd name="T20" fmla="*/ 20 w 37"/>
                <a:gd name="T21" fmla="*/ 34 h 34"/>
                <a:gd name="T22" fmla="*/ 30 w 37"/>
                <a:gd name="T23" fmla="*/ 31 h 34"/>
                <a:gd name="T24" fmla="*/ 37 w 37"/>
                <a:gd name="T25" fmla="*/ 17 h 34"/>
                <a:gd name="T26" fmla="*/ 20 w 37"/>
                <a:gd name="T27" fmla="*/ 20 h 34"/>
                <a:gd name="T28" fmla="*/ 20 w 37"/>
                <a:gd name="T29" fmla="*/ 20 h 34"/>
                <a:gd name="T30" fmla="*/ 20 w 37"/>
                <a:gd name="T31" fmla="*/ 20 h 34"/>
                <a:gd name="T32" fmla="*/ 20 w 37"/>
                <a:gd name="T33" fmla="*/ 20 h 34"/>
                <a:gd name="T34" fmla="*/ 20 w 37"/>
                <a:gd name="T35" fmla="*/ 19 h 34"/>
                <a:gd name="T36" fmla="*/ 37 w 37"/>
                <a:gd name="T37" fmla="*/ 16 h 34"/>
                <a:gd name="T38" fmla="*/ 34 w 37"/>
                <a:gd name="T39" fmla="*/ 6 h 34"/>
                <a:gd name="T40" fmla="*/ 20 w 37"/>
                <a:gd name="T4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34">
                  <a:moveTo>
                    <a:pt x="12" y="2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2" y="9"/>
                    <a:pt x="0" y="19"/>
                    <a:pt x="6" y="27"/>
                  </a:cubicBezTo>
                  <a:cubicBezTo>
                    <a:pt x="8" y="29"/>
                    <a:pt x="10" y="31"/>
                    <a:pt x="12" y="32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20" y="0"/>
                  </a:moveTo>
                  <a:cubicBezTo>
                    <a:pt x="17" y="0"/>
                    <a:pt x="15" y="0"/>
                    <a:pt x="12" y="1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5" y="33"/>
                    <a:pt x="17" y="34"/>
                    <a:pt x="20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5" y="27"/>
                    <a:pt x="37" y="22"/>
                    <a:pt x="37" y="17"/>
                  </a:cubicBezTo>
                  <a:cubicBezTo>
                    <a:pt x="27" y="19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6" y="18"/>
                    <a:pt x="37" y="16"/>
                  </a:cubicBezTo>
                  <a:cubicBezTo>
                    <a:pt x="37" y="13"/>
                    <a:pt x="36" y="9"/>
                    <a:pt x="34" y="6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55"/>
            <p:cNvSpPr>
              <a:spLocks noEditPoints="1"/>
            </p:cNvSpPr>
            <p:nvPr userDrawn="1"/>
          </p:nvSpPr>
          <p:spPr bwMode="auto">
            <a:xfrm>
              <a:off x="7297738" y="1250950"/>
              <a:ext cx="3221037" cy="4160838"/>
            </a:xfrm>
            <a:custGeom>
              <a:avLst/>
              <a:gdLst>
                <a:gd name="T0" fmla="*/ 814 w 2029"/>
                <a:gd name="T1" fmla="*/ 2621 h 2621"/>
                <a:gd name="T2" fmla="*/ 1766 w 2029"/>
                <a:gd name="T3" fmla="*/ 2370 h 2621"/>
                <a:gd name="T4" fmla="*/ 852 w 2029"/>
                <a:gd name="T5" fmla="*/ 2612 h 2621"/>
                <a:gd name="T6" fmla="*/ 955 w 2029"/>
                <a:gd name="T7" fmla="*/ 1953 h 2621"/>
                <a:gd name="T8" fmla="*/ 430 w 2029"/>
                <a:gd name="T9" fmla="*/ 2033 h 2621"/>
                <a:gd name="T10" fmla="*/ 428 w 2029"/>
                <a:gd name="T11" fmla="*/ 2035 h 2621"/>
                <a:gd name="T12" fmla="*/ 814 w 2029"/>
                <a:gd name="T13" fmla="*/ 2620 h 2621"/>
                <a:gd name="T14" fmla="*/ 889 w 2029"/>
                <a:gd name="T15" fmla="*/ 2264 h 2621"/>
                <a:gd name="T16" fmla="*/ 1175 w 2029"/>
                <a:gd name="T17" fmla="*/ 2405 h 2621"/>
                <a:gd name="T18" fmla="*/ 1064 w 2029"/>
                <a:gd name="T19" fmla="*/ 1936 h 2621"/>
                <a:gd name="T20" fmla="*/ 1201 w 2029"/>
                <a:gd name="T21" fmla="*/ 2420 h 2621"/>
                <a:gd name="T22" fmla="*/ 1606 w 2029"/>
                <a:gd name="T23" fmla="*/ 1857 h 2621"/>
                <a:gd name="T24" fmla="*/ 1602 w 2029"/>
                <a:gd name="T25" fmla="*/ 1875 h 2621"/>
                <a:gd name="T26" fmla="*/ 1801 w 2029"/>
                <a:gd name="T27" fmla="*/ 2345 h 2621"/>
                <a:gd name="T28" fmla="*/ 1606 w 2029"/>
                <a:gd name="T29" fmla="*/ 1857 h 2621"/>
                <a:gd name="T30" fmla="*/ 1606 w 2029"/>
                <a:gd name="T31" fmla="*/ 1857 h 2621"/>
                <a:gd name="T32" fmla="*/ 1617 w 2029"/>
                <a:gd name="T33" fmla="*/ 1853 h 2621"/>
                <a:gd name="T34" fmla="*/ 1615 w 2029"/>
                <a:gd name="T35" fmla="*/ 1851 h 2621"/>
                <a:gd name="T36" fmla="*/ 1523 w 2029"/>
                <a:gd name="T37" fmla="*/ 1004 h 2621"/>
                <a:gd name="T38" fmla="*/ 2029 w 2029"/>
                <a:gd name="T39" fmla="*/ 1276 h 2621"/>
                <a:gd name="T40" fmla="*/ 1619 w 2029"/>
                <a:gd name="T41" fmla="*/ 1849 h 2621"/>
                <a:gd name="T42" fmla="*/ 2029 w 2029"/>
                <a:gd name="T43" fmla="*/ 1274 h 2621"/>
                <a:gd name="T44" fmla="*/ 1523 w 2029"/>
                <a:gd name="T45" fmla="*/ 1004 h 2621"/>
                <a:gd name="T46" fmla="*/ 1521 w 2029"/>
                <a:gd name="T47" fmla="*/ 1004 h 2621"/>
                <a:gd name="T48" fmla="*/ 207 w 2029"/>
                <a:gd name="T49" fmla="*/ 975 h 2621"/>
                <a:gd name="T50" fmla="*/ 554 w 2029"/>
                <a:gd name="T51" fmla="*/ 1299 h 2621"/>
                <a:gd name="T52" fmla="*/ 214 w 2029"/>
                <a:gd name="T53" fmla="*/ 979 h 2621"/>
                <a:gd name="T54" fmla="*/ 814 w 2029"/>
                <a:gd name="T55" fmla="*/ 887 h 2621"/>
                <a:gd name="T56" fmla="*/ 1185 w 2029"/>
                <a:gd name="T57" fmla="*/ 1255 h 2621"/>
                <a:gd name="T58" fmla="*/ 1015 w 2029"/>
                <a:gd name="T59" fmla="*/ 1691 h 2621"/>
                <a:gd name="T60" fmla="*/ 449 w 2029"/>
                <a:gd name="T61" fmla="*/ 2009 h 2621"/>
                <a:gd name="T62" fmla="*/ 553 w 2029"/>
                <a:gd name="T63" fmla="*/ 1321 h 2621"/>
                <a:gd name="T64" fmla="*/ 991 w 2029"/>
                <a:gd name="T65" fmla="*/ 1706 h 2621"/>
                <a:gd name="T66" fmla="*/ 814 w 2029"/>
                <a:gd name="T67" fmla="*/ 889 h 2621"/>
                <a:gd name="T68" fmla="*/ 981 w 2029"/>
                <a:gd name="T69" fmla="*/ 1697 h 2621"/>
                <a:gd name="T70" fmla="*/ 556 w 2029"/>
                <a:gd name="T71" fmla="*/ 1300 h 2621"/>
                <a:gd name="T72" fmla="*/ 17 w 2029"/>
                <a:gd name="T73" fmla="*/ 1524 h 2621"/>
                <a:gd name="T74" fmla="*/ 419 w 2029"/>
                <a:gd name="T75" fmla="*/ 2030 h 2621"/>
                <a:gd name="T76" fmla="*/ 11 w 2029"/>
                <a:gd name="T77" fmla="*/ 1543 h 2621"/>
                <a:gd name="T78" fmla="*/ 551 w 2029"/>
                <a:gd name="T79" fmla="*/ 1323 h 2621"/>
                <a:gd name="T80" fmla="*/ 451 w 2029"/>
                <a:gd name="T81" fmla="*/ 2011 h 2621"/>
                <a:gd name="T82" fmla="*/ 953 w 2029"/>
                <a:gd name="T83" fmla="*/ 1951 h 2621"/>
                <a:gd name="T84" fmla="*/ 1004 w 2029"/>
                <a:gd name="T85" fmla="*/ 1738 h 2621"/>
                <a:gd name="T86" fmla="*/ 1010 w 2029"/>
                <a:gd name="T87" fmla="*/ 1753 h 2621"/>
                <a:gd name="T88" fmla="*/ 1015 w 2029"/>
                <a:gd name="T89" fmla="*/ 1691 h 2621"/>
                <a:gd name="T90" fmla="*/ 1217 w 2029"/>
                <a:gd name="T91" fmla="*/ 1289 h 2621"/>
                <a:gd name="T92" fmla="*/ 1611 w 2029"/>
                <a:gd name="T93" fmla="*/ 1844 h 2621"/>
                <a:gd name="T94" fmla="*/ 1207 w 2029"/>
                <a:gd name="T95" fmla="*/ 1278 h 2621"/>
                <a:gd name="T96" fmla="*/ 1521 w 2029"/>
                <a:gd name="T97" fmla="*/ 1004 h 2621"/>
                <a:gd name="T98" fmla="*/ 1185 w 2029"/>
                <a:gd name="T99" fmla="*/ 1255 h 2621"/>
                <a:gd name="T100" fmla="*/ 1160 w 2029"/>
                <a:gd name="T101" fmla="*/ 427 h 2621"/>
                <a:gd name="T102" fmla="*/ 1160 w 2029"/>
                <a:gd name="T103" fmla="*/ 432 h 2621"/>
                <a:gd name="T104" fmla="*/ 605 w 2029"/>
                <a:gd name="T105" fmla="*/ 406 h 2621"/>
                <a:gd name="T106" fmla="*/ 186 w 2029"/>
                <a:gd name="T107" fmla="*/ 966 h 2621"/>
                <a:gd name="T108" fmla="*/ 605 w 2029"/>
                <a:gd name="T109" fmla="*/ 406 h 2621"/>
                <a:gd name="T110" fmla="*/ 1158 w 2029"/>
                <a:gd name="T111" fmla="*/ 432 h 2621"/>
                <a:gd name="T112" fmla="*/ 727 w 2029"/>
                <a:gd name="T113" fmla="*/ 196 h 2621"/>
                <a:gd name="T114" fmla="*/ 1158 w 2029"/>
                <a:gd name="T115" fmla="*/ 425 h 2621"/>
                <a:gd name="T116" fmla="*/ 359 w 2029"/>
                <a:gd name="T117" fmla="*/ 0 h 2621"/>
                <a:gd name="T118" fmla="*/ 359 w 2029"/>
                <a:gd name="T119" fmla="*/ 0 h 2621"/>
                <a:gd name="T120" fmla="*/ 378 w 2029"/>
                <a:gd name="T121" fmla="*/ 10 h 2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9" h="2621">
                  <a:moveTo>
                    <a:pt x="814" y="2621"/>
                  </a:moveTo>
                  <a:lnTo>
                    <a:pt x="814" y="2621"/>
                  </a:lnTo>
                  <a:lnTo>
                    <a:pt x="816" y="2621"/>
                  </a:lnTo>
                  <a:lnTo>
                    <a:pt x="814" y="2621"/>
                  </a:lnTo>
                  <a:close/>
                  <a:moveTo>
                    <a:pt x="1803" y="2345"/>
                  </a:moveTo>
                  <a:lnTo>
                    <a:pt x="1803" y="2347"/>
                  </a:lnTo>
                  <a:lnTo>
                    <a:pt x="1807" y="2358"/>
                  </a:lnTo>
                  <a:lnTo>
                    <a:pt x="1766" y="2370"/>
                  </a:lnTo>
                  <a:lnTo>
                    <a:pt x="852" y="2612"/>
                  </a:lnTo>
                  <a:lnTo>
                    <a:pt x="820" y="2620"/>
                  </a:lnTo>
                  <a:lnTo>
                    <a:pt x="816" y="2621"/>
                  </a:lnTo>
                  <a:lnTo>
                    <a:pt x="852" y="2612"/>
                  </a:lnTo>
                  <a:lnTo>
                    <a:pt x="1766" y="2372"/>
                  </a:lnTo>
                  <a:lnTo>
                    <a:pt x="1809" y="2360"/>
                  </a:lnTo>
                  <a:lnTo>
                    <a:pt x="1803" y="2345"/>
                  </a:lnTo>
                  <a:close/>
                  <a:moveTo>
                    <a:pt x="955" y="1953"/>
                  </a:moveTo>
                  <a:lnTo>
                    <a:pt x="953" y="1953"/>
                  </a:lnTo>
                  <a:lnTo>
                    <a:pt x="889" y="2263"/>
                  </a:lnTo>
                  <a:lnTo>
                    <a:pt x="451" y="2045"/>
                  </a:lnTo>
                  <a:lnTo>
                    <a:pt x="430" y="2033"/>
                  </a:lnTo>
                  <a:lnTo>
                    <a:pt x="423" y="2030"/>
                  </a:lnTo>
                  <a:lnTo>
                    <a:pt x="421" y="2030"/>
                  </a:lnTo>
                  <a:lnTo>
                    <a:pt x="421" y="2031"/>
                  </a:lnTo>
                  <a:lnTo>
                    <a:pt x="428" y="2035"/>
                  </a:lnTo>
                  <a:lnTo>
                    <a:pt x="449" y="2045"/>
                  </a:lnTo>
                  <a:lnTo>
                    <a:pt x="889" y="2264"/>
                  </a:lnTo>
                  <a:lnTo>
                    <a:pt x="823" y="2580"/>
                  </a:lnTo>
                  <a:lnTo>
                    <a:pt x="814" y="2620"/>
                  </a:lnTo>
                  <a:lnTo>
                    <a:pt x="816" y="2621"/>
                  </a:lnTo>
                  <a:lnTo>
                    <a:pt x="816" y="2620"/>
                  </a:lnTo>
                  <a:lnTo>
                    <a:pt x="825" y="2580"/>
                  </a:lnTo>
                  <a:lnTo>
                    <a:pt x="889" y="2264"/>
                  </a:lnTo>
                  <a:lnTo>
                    <a:pt x="1173" y="2407"/>
                  </a:lnTo>
                  <a:lnTo>
                    <a:pt x="1200" y="2419"/>
                  </a:lnTo>
                  <a:lnTo>
                    <a:pt x="1201" y="2419"/>
                  </a:lnTo>
                  <a:lnTo>
                    <a:pt x="1175" y="2405"/>
                  </a:lnTo>
                  <a:lnTo>
                    <a:pt x="889" y="2264"/>
                  </a:lnTo>
                  <a:lnTo>
                    <a:pt x="955" y="1953"/>
                  </a:lnTo>
                  <a:close/>
                  <a:moveTo>
                    <a:pt x="1066" y="1936"/>
                  </a:moveTo>
                  <a:lnTo>
                    <a:pt x="1064" y="1936"/>
                  </a:lnTo>
                  <a:lnTo>
                    <a:pt x="1201" y="2381"/>
                  </a:lnTo>
                  <a:lnTo>
                    <a:pt x="1215" y="2426"/>
                  </a:lnTo>
                  <a:lnTo>
                    <a:pt x="1201" y="2419"/>
                  </a:lnTo>
                  <a:lnTo>
                    <a:pt x="1201" y="2420"/>
                  </a:lnTo>
                  <a:lnTo>
                    <a:pt x="1217" y="2428"/>
                  </a:lnTo>
                  <a:lnTo>
                    <a:pt x="1201" y="2381"/>
                  </a:lnTo>
                  <a:lnTo>
                    <a:pt x="1066" y="1936"/>
                  </a:lnTo>
                  <a:close/>
                  <a:moveTo>
                    <a:pt x="1606" y="1857"/>
                  </a:moveTo>
                  <a:lnTo>
                    <a:pt x="1606" y="1857"/>
                  </a:lnTo>
                  <a:lnTo>
                    <a:pt x="1604" y="1857"/>
                  </a:lnTo>
                  <a:lnTo>
                    <a:pt x="1600" y="1874"/>
                  </a:lnTo>
                  <a:lnTo>
                    <a:pt x="1602" y="1875"/>
                  </a:lnTo>
                  <a:lnTo>
                    <a:pt x="1606" y="1859"/>
                  </a:lnTo>
                  <a:lnTo>
                    <a:pt x="1615" y="1883"/>
                  </a:lnTo>
                  <a:lnTo>
                    <a:pt x="1794" y="2325"/>
                  </a:lnTo>
                  <a:lnTo>
                    <a:pt x="1801" y="2345"/>
                  </a:lnTo>
                  <a:lnTo>
                    <a:pt x="1803" y="2345"/>
                  </a:lnTo>
                  <a:lnTo>
                    <a:pt x="1796" y="2325"/>
                  </a:lnTo>
                  <a:lnTo>
                    <a:pt x="1617" y="1883"/>
                  </a:lnTo>
                  <a:lnTo>
                    <a:pt x="1606" y="1857"/>
                  </a:lnTo>
                  <a:close/>
                  <a:moveTo>
                    <a:pt x="1606" y="1855"/>
                  </a:moveTo>
                  <a:lnTo>
                    <a:pt x="1606" y="1857"/>
                  </a:lnTo>
                  <a:lnTo>
                    <a:pt x="1606" y="1857"/>
                  </a:lnTo>
                  <a:lnTo>
                    <a:pt x="1606" y="1857"/>
                  </a:lnTo>
                  <a:lnTo>
                    <a:pt x="1606" y="1855"/>
                  </a:lnTo>
                  <a:close/>
                  <a:moveTo>
                    <a:pt x="1617" y="1851"/>
                  </a:moveTo>
                  <a:lnTo>
                    <a:pt x="1615" y="1853"/>
                  </a:lnTo>
                  <a:lnTo>
                    <a:pt x="1617" y="1853"/>
                  </a:lnTo>
                  <a:lnTo>
                    <a:pt x="1617" y="1851"/>
                  </a:lnTo>
                  <a:close/>
                  <a:moveTo>
                    <a:pt x="1611" y="1845"/>
                  </a:moveTo>
                  <a:lnTo>
                    <a:pt x="1613" y="1847"/>
                  </a:lnTo>
                  <a:lnTo>
                    <a:pt x="1615" y="1851"/>
                  </a:lnTo>
                  <a:lnTo>
                    <a:pt x="1615" y="1851"/>
                  </a:lnTo>
                  <a:lnTo>
                    <a:pt x="1611" y="1845"/>
                  </a:lnTo>
                  <a:close/>
                  <a:moveTo>
                    <a:pt x="1523" y="1004"/>
                  </a:moveTo>
                  <a:lnTo>
                    <a:pt x="1523" y="1004"/>
                  </a:lnTo>
                  <a:lnTo>
                    <a:pt x="1523" y="1005"/>
                  </a:lnTo>
                  <a:lnTo>
                    <a:pt x="1555" y="1022"/>
                  </a:lnTo>
                  <a:lnTo>
                    <a:pt x="2001" y="1261"/>
                  </a:lnTo>
                  <a:lnTo>
                    <a:pt x="2029" y="1276"/>
                  </a:lnTo>
                  <a:lnTo>
                    <a:pt x="2014" y="1295"/>
                  </a:lnTo>
                  <a:lnTo>
                    <a:pt x="1630" y="1830"/>
                  </a:lnTo>
                  <a:lnTo>
                    <a:pt x="1617" y="1851"/>
                  </a:lnTo>
                  <a:lnTo>
                    <a:pt x="1619" y="1849"/>
                  </a:lnTo>
                  <a:lnTo>
                    <a:pt x="1632" y="1832"/>
                  </a:lnTo>
                  <a:lnTo>
                    <a:pt x="2016" y="1297"/>
                  </a:lnTo>
                  <a:lnTo>
                    <a:pt x="2029" y="1276"/>
                  </a:lnTo>
                  <a:lnTo>
                    <a:pt x="2029" y="1274"/>
                  </a:lnTo>
                  <a:lnTo>
                    <a:pt x="2029" y="1274"/>
                  </a:lnTo>
                  <a:lnTo>
                    <a:pt x="2003" y="1259"/>
                  </a:lnTo>
                  <a:lnTo>
                    <a:pt x="1555" y="1022"/>
                  </a:lnTo>
                  <a:lnTo>
                    <a:pt x="1523" y="1004"/>
                  </a:lnTo>
                  <a:close/>
                  <a:moveTo>
                    <a:pt x="1521" y="1004"/>
                  </a:moveTo>
                  <a:lnTo>
                    <a:pt x="1521" y="1004"/>
                  </a:lnTo>
                  <a:lnTo>
                    <a:pt x="1521" y="1004"/>
                  </a:lnTo>
                  <a:lnTo>
                    <a:pt x="1521" y="1004"/>
                  </a:lnTo>
                  <a:close/>
                  <a:moveTo>
                    <a:pt x="188" y="966"/>
                  </a:moveTo>
                  <a:lnTo>
                    <a:pt x="186" y="966"/>
                  </a:lnTo>
                  <a:lnTo>
                    <a:pt x="186" y="966"/>
                  </a:lnTo>
                  <a:lnTo>
                    <a:pt x="207" y="975"/>
                  </a:lnTo>
                  <a:lnTo>
                    <a:pt x="212" y="981"/>
                  </a:lnTo>
                  <a:lnTo>
                    <a:pt x="536" y="1276"/>
                  </a:lnTo>
                  <a:lnTo>
                    <a:pt x="556" y="1293"/>
                  </a:lnTo>
                  <a:lnTo>
                    <a:pt x="554" y="1299"/>
                  </a:lnTo>
                  <a:lnTo>
                    <a:pt x="556" y="1299"/>
                  </a:lnTo>
                  <a:lnTo>
                    <a:pt x="556" y="1293"/>
                  </a:lnTo>
                  <a:lnTo>
                    <a:pt x="538" y="1274"/>
                  </a:lnTo>
                  <a:lnTo>
                    <a:pt x="214" y="979"/>
                  </a:lnTo>
                  <a:lnTo>
                    <a:pt x="208" y="975"/>
                  </a:lnTo>
                  <a:lnTo>
                    <a:pt x="188" y="966"/>
                  </a:lnTo>
                  <a:close/>
                  <a:moveTo>
                    <a:pt x="812" y="874"/>
                  </a:moveTo>
                  <a:lnTo>
                    <a:pt x="814" y="887"/>
                  </a:lnTo>
                  <a:lnTo>
                    <a:pt x="816" y="887"/>
                  </a:lnTo>
                  <a:lnTo>
                    <a:pt x="814" y="878"/>
                  </a:lnTo>
                  <a:lnTo>
                    <a:pt x="833" y="898"/>
                  </a:lnTo>
                  <a:lnTo>
                    <a:pt x="1185" y="1255"/>
                  </a:lnTo>
                  <a:lnTo>
                    <a:pt x="1205" y="1278"/>
                  </a:lnTo>
                  <a:lnTo>
                    <a:pt x="1203" y="1280"/>
                  </a:lnTo>
                  <a:lnTo>
                    <a:pt x="1192" y="1304"/>
                  </a:lnTo>
                  <a:lnTo>
                    <a:pt x="1015" y="1691"/>
                  </a:lnTo>
                  <a:lnTo>
                    <a:pt x="1002" y="1721"/>
                  </a:lnTo>
                  <a:lnTo>
                    <a:pt x="996" y="1740"/>
                  </a:lnTo>
                  <a:lnTo>
                    <a:pt x="983" y="1748"/>
                  </a:lnTo>
                  <a:lnTo>
                    <a:pt x="449" y="2009"/>
                  </a:lnTo>
                  <a:lnTo>
                    <a:pt x="428" y="2020"/>
                  </a:lnTo>
                  <a:lnTo>
                    <a:pt x="432" y="1996"/>
                  </a:lnTo>
                  <a:lnTo>
                    <a:pt x="551" y="1331"/>
                  </a:lnTo>
                  <a:lnTo>
                    <a:pt x="553" y="1321"/>
                  </a:lnTo>
                  <a:lnTo>
                    <a:pt x="571" y="1314"/>
                  </a:lnTo>
                  <a:lnTo>
                    <a:pt x="581" y="1323"/>
                  </a:lnTo>
                  <a:lnTo>
                    <a:pt x="981" y="1697"/>
                  </a:lnTo>
                  <a:lnTo>
                    <a:pt x="991" y="1706"/>
                  </a:lnTo>
                  <a:lnTo>
                    <a:pt x="987" y="1693"/>
                  </a:lnTo>
                  <a:lnTo>
                    <a:pt x="818" y="902"/>
                  </a:lnTo>
                  <a:lnTo>
                    <a:pt x="816" y="889"/>
                  </a:lnTo>
                  <a:lnTo>
                    <a:pt x="814" y="889"/>
                  </a:lnTo>
                  <a:lnTo>
                    <a:pt x="818" y="902"/>
                  </a:lnTo>
                  <a:lnTo>
                    <a:pt x="987" y="1693"/>
                  </a:lnTo>
                  <a:lnTo>
                    <a:pt x="989" y="1704"/>
                  </a:lnTo>
                  <a:lnTo>
                    <a:pt x="981" y="1697"/>
                  </a:lnTo>
                  <a:lnTo>
                    <a:pt x="581" y="1321"/>
                  </a:lnTo>
                  <a:lnTo>
                    <a:pt x="571" y="1314"/>
                  </a:lnTo>
                  <a:lnTo>
                    <a:pt x="553" y="1321"/>
                  </a:lnTo>
                  <a:lnTo>
                    <a:pt x="556" y="1300"/>
                  </a:lnTo>
                  <a:lnTo>
                    <a:pt x="554" y="1299"/>
                  </a:lnTo>
                  <a:lnTo>
                    <a:pt x="551" y="1321"/>
                  </a:lnTo>
                  <a:lnTo>
                    <a:pt x="539" y="1325"/>
                  </a:lnTo>
                  <a:lnTo>
                    <a:pt x="17" y="1524"/>
                  </a:lnTo>
                  <a:lnTo>
                    <a:pt x="0" y="1530"/>
                  </a:lnTo>
                  <a:lnTo>
                    <a:pt x="11" y="1543"/>
                  </a:lnTo>
                  <a:lnTo>
                    <a:pt x="398" y="2005"/>
                  </a:lnTo>
                  <a:lnTo>
                    <a:pt x="419" y="2030"/>
                  </a:lnTo>
                  <a:lnTo>
                    <a:pt x="419" y="2030"/>
                  </a:lnTo>
                  <a:lnTo>
                    <a:pt x="421" y="2030"/>
                  </a:lnTo>
                  <a:lnTo>
                    <a:pt x="400" y="2005"/>
                  </a:lnTo>
                  <a:lnTo>
                    <a:pt x="11" y="1543"/>
                  </a:lnTo>
                  <a:lnTo>
                    <a:pt x="2" y="1532"/>
                  </a:lnTo>
                  <a:lnTo>
                    <a:pt x="17" y="1526"/>
                  </a:lnTo>
                  <a:lnTo>
                    <a:pt x="539" y="1327"/>
                  </a:lnTo>
                  <a:lnTo>
                    <a:pt x="551" y="1323"/>
                  </a:lnTo>
                  <a:lnTo>
                    <a:pt x="549" y="1331"/>
                  </a:lnTo>
                  <a:lnTo>
                    <a:pt x="432" y="1996"/>
                  </a:lnTo>
                  <a:lnTo>
                    <a:pt x="427" y="2022"/>
                  </a:lnTo>
                  <a:lnTo>
                    <a:pt x="451" y="2011"/>
                  </a:lnTo>
                  <a:lnTo>
                    <a:pt x="985" y="1748"/>
                  </a:lnTo>
                  <a:lnTo>
                    <a:pt x="996" y="1742"/>
                  </a:lnTo>
                  <a:lnTo>
                    <a:pt x="995" y="1753"/>
                  </a:lnTo>
                  <a:lnTo>
                    <a:pt x="953" y="1951"/>
                  </a:lnTo>
                  <a:lnTo>
                    <a:pt x="955" y="1951"/>
                  </a:lnTo>
                  <a:lnTo>
                    <a:pt x="996" y="1753"/>
                  </a:lnTo>
                  <a:lnTo>
                    <a:pt x="998" y="1742"/>
                  </a:lnTo>
                  <a:lnTo>
                    <a:pt x="1004" y="1738"/>
                  </a:lnTo>
                  <a:lnTo>
                    <a:pt x="1008" y="1753"/>
                  </a:lnTo>
                  <a:lnTo>
                    <a:pt x="1064" y="1936"/>
                  </a:lnTo>
                  <a:lnTo>
                    <a:pt x="1064" y="1936"/>
                  </a:lnTo>
                  <a:lnTo>
                    <a:pt x="1010" y="1753"/>
                  </a:lnTo>
                  <a:lnTo>
                    <a:pt x="1004" y="1738"/>
                  </a:lnTo>
                  <a:lnTo>
                    <a:pt x="998" y="1740"/>
                  </a:lnTo>
                  <a:lnTo>
                    <a:pt x="1002" y="1721"/>
                  </a:lnTo>
                  <a:lnTo>
                    <a:pt x="1015" y="1691"/>
                  </a:lnTo>
                  <a:lnTo>
                    <a:pt x="1194" y="1304"/>
                  </a:lnTo>
                  <a:lnTo>
                    <a:pt x="1205" y="1282"/>
                  </a:lnTo>
                  <a:lnTo>
                    <a:pt x="1207" y="1278"/>
                  </a:lnTo>
                  <a:lnTo>
                    <a:pt x="1217" y="1289"/>
                  </a:lnTo>
                  <a:lnTo>
                    <a:pt x="1228" y="1304"/>
                  </a:lnTo>
                  <a:lnTo>
                    <a:pt x="1595" y="1823"/>
                  </a:lnTo>
                  <a:lnTo>
                    <a:pt x="1611" y="1845"/>
                  </a:lnTo>
                  <a:lnTo>
                    <a:pt x="1611" y="1844"/>
                  </a:lnTo>
                  <a:lnTo>
                    <a:pt x="1596" y="1823"/>
                  </a:lnTo>
                  <a:lnTo>
                    <a:pt x="1228" y="1302"/>
                  </a:lnTo>
                  <a:lnTo>
                    <a:pt x="1218" y="1287"/>
                  </a:lnTo>
                  <a:lnTo>
                    <a:pt x="1207" y="1278"/>
                  </a:lnTo>
                  <a:lnTo>
                    <a:pt x="1233" y="1255"/>
                  </a:lnTo>
                  <a:lnTo>
                    <a:pt x="1499" y="1026"/>
                  </a:lnTo>
                  <a:lnTo>
                    <a:pt x="1521" y="1005"/>
                  </a:lnTo>
                  <a:lnTo>
                    <a:pt x="1521" y="1004"/>
                  </a:lnTo>
                  <a:lnTo>
                    <a:pt x="1499" y="1024"/>
                  </a:lnTo>
                  <a:lnTo>
                    <a:pt x="1233" y="1255"/>
                  </a:lnTo>
                  <a:lnTo>
                    <a:pt x="1207" y="1278"/>
                  </a:lnTo>
                  <a:lnTo>
                    <a:pt x="1185" y="1255"/>
                  </a:lnTo>
                  <a:lnTo>
                    <a:pt x="835" y="896"/>
                  </a:lnTo>
                  <a:lnTo>
                    <a:pt x="812" y="874"/>
                  </a:lnTo>
                  <a:close/>
                  <a:moveTo>
                    <a:pt x="1160" y="427"/>
                  </a:moveTo>
                  <a:lnTo>
                    <a:pt x="1160" y="427"/>
                  </a:lnTo>
                  <a:lnTo>
                    <a:pt x="1160" y="429"/>
                  </a:lnTo>
                  <a:lnTo>
                    <a:pt x="1169" y="432"/>
                  </a:lnTo>
                  <a:lnTo>
                    <a:pt x="1160" y="432"/>
                  </a:lnTo>
                  <a:lnTo>
                    <a:pt x="1160" y="432"/>
                  </a:lnTo>
                  <a:lnTo>
                    <a:pt x="1171" y="434"/>
                  </a:lnTo>
                  <a:lnTo>
                    <a:pt x="1171" y="432"/>
                  </a:lnTo>
                  <a:lnTo>
                    <a:pt x="1160" y="427"/>
                  </a:lnTo>
                  <a:close/>
                  <a:moveTo>
                    <a:pt x="605" y="406"/>
                  </a:moveTo>
                  <a:lnTo>
                    <a:pt x="583" y="434"/>
                  </a:lnTo>
                  <a:lnTo>
                    <a:pt x="207" y="938"/>
                  </a:lnTo>
                  <a:lnTo>
                    <a:pt x="186" y="966"/>
                  </a:lnTo>
                  <a:lnTo>
                    <a:pt x="186" y="966"/>
                  </a:lnTo>
                  <a:lnTo>
                    <a:pt x="188" y="966"/>
                  </a:lnTo>
                  <a:lnTo>
                    <a:pt x="207" y="940"/>
                  </a:lnTo>
                  <a:lnTo>
                    <a:pt x="585" y="434"/>
                  </a:lnTo>
                  <a:lnTo>
                    <a:pt x="605" y="406"/>
                  </a:lnTo>
                  <a:lnTo>
                    <a:pt x="633" y="408"/>
                  </a:lnTo>
                  <a:lnTo>
                    <a:pt x="1126" y="430"/>
                  </a:lnTo>
                  <a:lnTo>
                    <a:pt x="1158" y="432"/>
                  </a:lnTo>
                  <a:lnTo>
                    <a:pt x="1158" y="432"/>
                  </a:lnTo>
                  <a:lnTo>
                    <a:pt x="1126" y="430"/>
                  </a:lnTo>
                  <a:lnTo>
                    <a:pt x="633" y="406"/>
                  </a:lnTo>
                  <a:lnTo>
                    <a:pt x="605" y="406"/>
                  </a:lnTo>
                  <a:close/>
                  <a:moveTo>
                    <a:pt x="727" y="196"/>
                  </a:moveTo>
                  <a:lnTo>
                    <a:pt x="726" y="196"/>
                  </a:lnTo>
                  <a:lnTo>
                    <a:pt x="1132" y="414"/>
                  </a:lnTo>
                  <a:lnTo>
                    <a:pt x="1158" y="427"/>
                  </a:lnTo>
                  <a:lnTo>
                    <a:pt x="1158" y="425"/>
                  </a:lnTo>
                  <a:lnTo>
                    <a:pt x="1134" y="412"/>
                  </a:lnTo>
                  <a:lnTo>
                    <a:pt x="727" y="196"/>
                  </a:lnTo>
                  <a:close/>
                  <a:moveTo>
                    <a:pt x="359" y="0"/>
                  </a:move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close/>
                  <a:moveTo>
                    <a:pt x="361" y="0"/>
                  </a:moveTo>
                  <a:lnTo>
                    <a:pt x="359" y="0"/>
                  </a:lnTo>
                  <a:lnTo>
                    <a:pt x="378" y="10"/>
                  </a:lnTo>
                  <a:lnTo>
                    <a:pt x="726" y="196"/>
                  </a:lnTo>
                  <a:lnTo>
                    <a:pt x="726" y="196"/>
                  </a:lnTo>
                  <a:lnTo>
                    <a:pt x="378" y="10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56"/>
            <p:cNvSpPr>
              <a:spLocks noEditPoints="1"/>
            </p:cNvSpPr>
            <p:nvPr userDrawn="1"/>
          </p:nvSpPr>
          <p:spPr bwMode="auto">
            <a:xfrm>
              <a:off x="7297738" y="1250950"/>
              <a:ext cx="3221037" cy="4160838"/>
            </a:xfrm>
            <a:custGeom>
              <a:avLst/>
              <a:gdLst>
                <a:gd name="T0" fmla="*/ 814 w 2029"/>
                <a:gd name="T1" fmla="*/ 2621 h 2621"/>
                <a:gd name="T2" fmla="*/ 1766 w 2029"/>
                <a:gd name="T3" fmla="*/ 2370 h 2621"/>
                <a:gd name="T4" fmla="*/ 852 w 2029"/>
                <a:gd name="T5" fmla="*/ 2612 h 2621"/>
                <a:gd name="T6" fmla="*/ 955 w 2029"/>
                <a:gd name="T7" fmla="*/ 1953 h 2621"/>
                <a:gd name="T8" fmla="*/ 430 w 2029"/>
                <a:gd name="T9" fmla="*/ 2033 h 2621"/>
                <a:gd name="T10" fmla="*/ 428 w 2029"/>
                <a:gd name="T11" fmla="*/ 2035 h 2621"/>
                <a:gd name="T12" fmla="*/ 814 w 2029"/>
                <a:gd name="T13" fmla="*/ 2620 h 2621"/>
                <a:gd name="T14" fmla="*/ 889 w 2029"/>
                <a:gd name="T15" fmla="*/ 2264 h 2621"/>
                <a:gd name="T16" fmla="*/ 1175 w 2029"/>
                <a:gd name="T17" fmla="*/ 2405 h 2621"/>
                <a:gd name="T18" fmla="*/ 1064 w 2029"/>
                <a:gd name="T19" fmla="*/ 1936 h 2621"/>
                <a:gd name="T20" fmla="*/ 1201 w 2029"/>
                <a:gd name="T21" fmla="*/ 2420 h 2621"/>
                <a:gd name="T22" fmla="*/ 1606 w 2029"/>
                <a:gd name="T23" fmla="*/ 1857 h 2621"/>
                <a:gd name="T24" fmla="*/ 1602 w 2029"/>
                <a:gd name="T25" fmla="*/ 1875 h 2621"/>
                <a:gd name="T26" fmla="*/ 1801 w 2029"/>
                <a:gd name="T27" fmla="*/ 2345 h 2621"/>
                <a:gd name="T28" fmla="*/ 1606 w 2029"/>
                <a:gd name="T29" fmla="*/ 1857 h 2621"/>
                <a:gd name="T30" fmla="*/ 1606 w 2029"/>
                <a:gd name="T31" fmla="*/ 1857 h 2621"/>
                <a:gd name="T32" fmla="*/ 1617 w 2029"/>
                <a:gd name="T33" fmla="*/ 1853 h 2621"/>
                <a:gd name="T34" fmla="*/ 1615 w 2029"/>
                <a:gd name="T35" fmla="*/ 1851 h 2621"/>
                <a:gd name="T36" fmla="*/ 1523 w 2029"/>
                <a:gd name="T37" fmla="*/ 1004 h 2621"/>
                <a:gd name="T38" fmla="*/ 2029 w 2029"/>
                <a:gd name="T39" fmla="*/ 1276 h 2621"/>
                <a:gd name="T40" fmla="*/ 1619 w 2029"/>
                <a:gd name="T41" fmla="*/ 1849 h 2621"/>
                <a:gd name="T42" fmla="*/ 2029 w 2029"/>
                <a:gd name="T43" fmla="*/ 1274 h 2621"/>
                <a:gd name="T44" fmla="*/ 1523 w 2029"/>
                <a:gd name="T45" fmla="*/ 1004 h 2621"/>
                <a:gd name="T46" fmla="*/ 1521 w 2029"/>
                <a:gd name="T47" fmla="*/ 1004 h 2621"/>
                <a:gd name="T48" fmla="*/ 207 w 2029"/>
                <a:gd name="T49" fmla="*/ 975 h 2621"/>
                <a:gd name="T50" fmla="*/ 554 w 2029"/>
                <a:gd name="T51" fmla="*/ 1299 h 2621"/>
                <a:gd name="T52" fmla="*/ 214 w 2029"/>
                <a:gd name="T53" fmla="*/ 979 h 2621"/>
                <a:gd name="T54" fmla="*/ 814 w 2029"/>
                <a:gd name="T55" fmla="*/ 887 h 2621"/>
                <a:gd name="T56" fmla="*/ 1185 w 2029"/>
                <a:gd name="T57" fmla="*/ 1255 h 2621"/>
                <a:gd name="T58" fmla="*/ 1015 w 2029"/>
                <a:gd name="T59" fmla="*/ 1691 h 2621"/>
                <a:gd name="T60" fmla="*/ 449 w 2029"/>
                <a:gd name="T61" fmla="*/ 2009 h 2621"/>
                <a:gd name="T62" fmla="*/ 553 w 2029"/>
                <a:gd name="T63" fmla="*/ 1321 h 2621"/>
                <a:gd name="T64" fmla="*/ 991 w 2029"/>
                <a:gd name="T65" fmla="*/ 1706 h 2621"/>
                <a:gd name="T66" fmla="*/ 814 w 2029"/>
                <a:gd name="T67" fmla="*/ 889 h 2621"/>
                <a:gd name="T68" fmla="*/ 981 w 2029"/>
                <a:gd name="T69" fmla="*/ 1697 h 2621"/>
                <a:gd name="T70" fmla="*/ 556 w 2029"/>
                <a:gd name="T71" fmla="*/ 1300 h 2621"/>
                <a:gd name="T72" fmla="*/ 17 w 2029"/>
                <a:gd name="T73" fmla="*/ 1524 h 2621"/>
                <a:gd name="T74" fmla="*/ 419 w 2029"/>
                <a:gd name="T75" fmla="*/ 2030 h 2621"/>
                <a:gd name="T76" fmla="*/ 11 w 2029"/>
                <a:gd name="T77" fmla="*/ 1543 h 2621"/>
                <a:gd name="T78" fmla="*/ 551 w 2029"/>
                <a:gd name="T79" fmla="*/ 1323 h 2621"/>
                <a:gd name="T80" fmla="*/ 451 w 2029"/>
                <a:gd name="T81" fmla="*/ 2011 h 2621"/>
                <a:gd name="T82" fmla="*/ 953 w 2029"/>
                <a:gd name="T83" fmla="*/ 1951 h 2621"/>
                <a:gd name="T84" fmla="*/ 1004 w 2029"/>
                <a:gd name="T85" fmla="*/ 1738 h 2621"/>
                <a:gd name="T86" fmla="*/ 1010 w 2029"/>
                <a:gd name="T87" fmla="*/ 1753 h 2621"/>
                <a:gd name="T88" fmla="*/ 1015 w 2029"/>
                <a:gd name="T89" fmla="*/ 1691 h 2621"/>
                <a:gd name="T90" fmla="*/ 1217 w 2029"/>
                <a:gd name="T91" fmla="*/ 1289 h 2621"/>
                <a:gd name="T92" fmla="*/ 1611 w 2029"/>
                <a:gd name="T93" fmla="*/ 1844 h 2621"/>
                <a:gd name="T94" fmla="*/ 1207 w 2029"/>
                <a:gd name="T95" fmla="*/ 1278 h 2621"/>
                <a:gd name="T96" fmla="*/ 1521 w 2029"/>
                <a:gd name="T97" fmla="*/ 1004 h 2621"/>
                <a:gd name="T98" fmla="*/ 1185 w 2029"/>
                <a:gd name="T99" fmla="*/ 1255 h 2621"/>
                <a:gd name="T100" fmla="*/ 1160 w 2029"/>
                <a:gd name="T101" fmla="*/ 427 h 2621"/>
                <a:gd name="T102" fmla="*/ 1160 w 2029"/>
                <a:gd name="T103" fmla="*/ 432 h 2621"/>
                <a:gd name="T104" fmla="*/ 605 w 2029"/>
                <a:gd name="T105" fmla="*/ 406 h 2621"/>
                <a:gd name="T106" fmla="*/ 186 w 2029"/>
                <a:gd name="T107" fmla="*/ 966 h 2621"/>
                <a:gd name="T108" fmla="*/ 605 w 2029"/>
                <a:gd name="T109" fmla="*/ 406 h 2621"/>
                <a:gd name="T110" fmla="*/ 1158 w 2029"/>
                <a:gd name="T111" fmla="*/ 432 h 2621"/>
                <a:gd name="T112" fmla="*/ 727 w 2029"/>
                <a:gd name="T113" fmla="*/ 196 h 2621"/>
                <a:gd name="T114" fmla="*/ 1158 w 2029"/>
                <a:gd name="T115" fmla="*/ 425 h 2621"/>
                <a:gd name="T116" fmla="*/ 359 w 2029"/>
                <a:gd name="T117" fmla="*/ 0 h 2621"/>
                <a:gd name="T118" fmla="*/ 359 w 2029"/>
                <a:gd name="T119" fmla="*/ 0 h 2621"/>
                <a:gd name="T120" fmla="*/ 378 w 2029"/>
                <a:gd name="T121" fmla="*/ 10 h 2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9" h="2621">
                  <a:moveTo>
                    <a:pt x="814" y="2621"/>
                  </a:moveTo>
                  <a:lnTo>
                    <a:pt x="814" y="2621"/>
                  </a:lnTo>
                  <a:lnTo>
                    <a:pt x="816" y="2621"/>
                  </a:lnTo>
                  <a:lnTo>
                    <a:pt x="814" y="2621"/>
                  </a:lnTo>
                  <a:moveTo>
                    <a:pt x="1803" y="2345"/>
                  </a:moveTo>
                  <a:lnTo>
                    <a:pt x="1803" y="2347"/>
                  </a:lnTo>
                  <a:lnTo>
                    <a:pt x="1807" y="2358"/>
                  </a:lnTo>
                  <a:lnTo>
                    <a:pt x="1766" y="2370"/>
                  </a:lnTo>
                  <a:lnTo>
                    <a:pt x="852" y="2612"/>
                  </a:lnTo>
                  <a:lnTo>
                    <a:pt x="820" y="2620"/>
                  </a:lnTo>
                  <a:lnTo>
                    <a:pt x="816" y="2621"/>
                  </a:lnTo>
                  <a:lnTo>
                    <a:pt x="852" y="2612"/>
                  </a:lnTo>
                  <a:lnTo>
                    <a:pt x="1766" y="2372"/>
                  </a:lnTo>
                  <a:lnTo>
                    <a:pt x="1809" y="2360"/>
                  </a:lnTo>
                  <a:lnTo>
                    <a:pt x="1803" y="2345"/>
                  </a:lnTo>
                  <a:moveTo>
                    <a:pt x="955" y="1953"/>
                  </a:moveTo>
                  <a:lnTo>
                    <a:pt x="953" y="1953"/>
                  </a:lnTo>
                  <a:lnTo>
                    <a:pt x="889" y="2263"/>
                  </a:lnTo>
                  <a:lnTo>
                    <a:pt x="451" y="2045"/>
                  </a:lnTo>
                  <a:lnTo>
                    <a:pt x="430" y="2033"/>
                  </a:lnTo>
                  <a:lnTo>
                    <a:pt x="423" y="2030"/>
                  </a:lnTo>
                  <a:lnTo>
                    <a:pt x="421" y="2030"/>
                  </a:lnTo>
                  <a:lnTo>
                    <a:pt x="421" y="2031"/>
                  </a:lnTo>
                  <a:lnTo>
                    <a:pt x="428" y="2035"/>
                  </a:lnTo>
                  <a:lnTo>
                    <a:pt x="449" y="2045"/>
                  </a:lnTo>
                  <a:lnTo>
                    <a:pt x="889" y="2264"/>
                  </a:lnTo>
                  <a:lnTo>
                    <a:pt x="823" y="2580"/>
                  </a:lnTo>
                  <a:lnTo>
                    <a:pt x="814" y="2620"/>
                  </a:lnTo>
                  <a:lnTo>
                    <a:pt x="816" y="2621"/>
                  </a:lnTo>
                  <a:lnTo>
                    <a:pt x="816" y="2620"/>
                  </a:lnTo>
                  <a:lnTo>
                    <a:pt x="825" y="2580"/>
                  </a:lnTo>
                  <a:lnTo>
                    <a:pt x="889" y="2264"/>
                  </a:lnTo>
                  <a:lnTo>
                    <a:pt x="1173" y="2407"/>
                  </a:lnTo>
                  <a:lnTo>
                    <a:pt x="1200" y="2419"/>
                  </a:lnTo>
                  <a:lnTo>
                    <a:pt x="1201" y="2419"/>
                  </a:lnTo>
                  <a:lnTo>
                    <a:pt x="1175" y="2405"/>
                  </a:lnTo>
                  <a:lnTo>
                    <a:pt x="889" y="2264"/>
                  </a:lnTo>
                  <a:lnTo>
                    <a:pt x="955" y="1953"/>
                  </a:lnTo>
                  <a:moveTo>
                    <a:pt x="1066" y="1936"/>
                  </a:moveTo>
                  <a:lnTo>
                    <a:pt x="1064" y="1936"/>
                  </a:lnTo>
                  <a:lnTo>
                    <a:pt x="1201" y="2381"/>
                  </a:lnTo>
                  <a:lnTo>
                    <a:pt x="1215" y="2426"/>
                  </a:lnTo>
                  <a:lnTo>
                    <a:pt x="1201" y="2419"/>
                  </a:lnTo>
                  <a:lnTo>
                    <a:pt x="1201" y="2420"/>
                  </a:lnTo>
                  <a:lnTo>
                    <a:pt x="1217" y="2428"/>
                  </a:lnTo>
                  <a:lnTo>
                    <a:pt x="1201" y="2381"/>
                  </a:lnTo>
                  <a:lnTo>
                    <a:pt x="1066" y="1936"/>
                  </a:lnTo>
                  <a:moveTo>
                    <a:pt x="1606" y="1857"/>
                  </a:moveTo>
                  <a:lnTo>
                    <a:pt x="1606" y="1857"/>
                  </a:lnTo>
                  <a:lnTo>
                    <a:pt x="1604" y="1857"/>
                  </a:lnTo>
                  <a:lnTo>
                    <a:pt x="1600" y="1874"/>
                  </a:lnTo>
                  <a:lnTo>
                    <a:pt x="1602" y="1875"/>
                  </a:lnTo>
                  <a:lnTo>
                    <a:pt x="1606" y="1859"/>
                  </a:lnTo>
                  <a:lnTo>
                    <a:pt x="1615" y="1883"/>
                  </a:lnTo>
                  <a:lnTo>
                    <a:pt x="1794" y="2325"/>
                  </a:lnTo>
                  <a:lnTo>
                    <a:pt x="1801" y="2345"/>
                  </a:lnTo>
                  <a:lnTo>
                    <a:pt x="1803" y="2345"/>
                  </a:lnTo>
                  <a:lnTo>
                    <a:pt x="1796" y="2325"/>
                  </a:lnTo>
                  <a:lnTo>
                    <a:pt x="1617" y="1883"/>
                  </a:lnTo>
                  <a:lnTo>
                    <a:pt x="1606" y="1857"/>
                  </a:lnTo>
                  <a:moveTo>
                    <a:pt x="1606" y="1855"/>
                  </a:moveTo>
                  <a:lnTo>
                    <a:pt x="1606" y="1857"/>
                  </a:lnTo>
                  <a:lnTo>
                    <a:pt x="1606" y="1857"/>
                  </a:lnTo>
                  <a:lnTo>
                    <a:pt x="1606" y="1857"/>
                  </a:lnTo>
                  <a:lnTo>
                    <a:pt x="1606" y="1855"/>
                  </a:lnTo>
                  <a:moveTo>
                    <a:pt x="1617" y="1851"/>
                  </a:moveTo>
                  <a:lnTo>
                    <a:pt x="1615" y="1853"/>
                  </a:lnTo>
                  <a:lnTo>
                    <a:pt x="1617" y="1853"/>
                  </a:lnTo>
                  <a:lnTo>
                    <a:pt x="1617" y="1851"/>
                  </a:lnTo>
                  <a:moveTo>
                    <a:pt x="1611" y="1845"/>
                  </a:moveTo>
                  <a:lnTo>
                    <a:pt x="1613" y="1847"/>
                  </a:lnTo>
                  <a:lnTo>
                    <a:pt x="1615" y="1851"/>
                  </a:lnTo>
                  <a:lnTo>
                    <a:pt x="1615" y="1851"/>
                  </a:lnTo>
                  <a:lnTo>
                    <a:pt x="1611" y="1845"/>
                  </a:lnTo>
                  <a:moveTo>
                    <a:pt x="1523" y="1004"/>
                  </a:moveTo>
                  <a:lnTo>
                    <a:pt x="1523" y="1004"/>
                  </a:lnTo>
                  <a:lnTo>
                    <a:pt x="1523" y="1005"/>
                  </a:lnTo>
                  <a:lnTo>
                    <a:pt x="1555" y="1022"/>
                  </a:lnTo>
                  <a:lnTo>
                    <a:pt x="2001" y="1261"/>
                  </a:lnTo>
                  <a:lnTo>
                    <a:pt x="2029" y="1276"/>
                  </a:lnTo>
                  <a:lnTo>
                    <a:pt x="2014" y="1295"/>
                  </a:lnTo>
                  <a:lnTo>
                    <a:pt x="1630" y="1830"/>
                  </a:lnTo>
                  <a:lnTo>
                    <a:pt x="1617" y="1851"/>
                  </a:lnTo>
                  <a:lnTo>
                    <a:pt x="1619" y="1849"/>
                  </a:lnTo>
                  <a:lnTo>
                    <a:pt x="1632" y="1832"/>
                  </a:lnTo>
                  <a:lnTo>
                    <a:pt x="2016" y="1297"/>
                  </a:lnTo>
                  <a:lnTo>
                    <a:pt x="2029" y="1276"/>
                  </a:lnTo>
                  <a:lnTo>
                    <a:pt x="2029" y="1274"/>
                  </a:lnTo>
                  <a:lnTo>
                    <a:pt x="2029" y="1274"/>
                  </a:lnTo>
                  <a:lnTo>
                    <a:pt x="2003" y="1259"/>
                  </a:lnTo>
                  <a:lnTo>
                    <a:pt x="1555" y="1022"/>
                  </a:lnTo>
                  <a:lnTo>
                    <a:pt x="1523" y="1004"/>
                  </a:lnTo>
                  <a:moveTo>
                    <a:pt x="1521" y="1004"/>
                  </a:moveTo>
                  <a:lnTo>
                    <a:pt x="1521" y="1004"/>
                  </a:lnTo>
                  <a:lnTo>
                    <a:pt x="1521" y="1004"/>
                  </a:lnTo>
                  <a:lnTo>
                    <a:pt x="1521" y="1004"/>
                  </a:lnTo>
                  <a:moveTo>
                    <a:pt x="188" y="966"/>
                  </a:moveTo>
                  <a:lnTo>
                    <a:pt x="186" y="966"/>
                  </a:lnTo>
                  <a:lnTo>
                    <a:pt x="186" y="966"/>
                  </a:lnTo>
                  <a:lnTo>
                    <a:pt x="207" y="975"/>
                  </a:lnTo>
                  <a:lnTo>
                    <a:pt x="212" y="981"/>
                  </a:lnTo>
                  <a:lnTo>
                    <a:pt x="536" y="1276"/>
                  </a:lnTo>
                  <a:lnTo>
                    <a:pt x="556" y="1293"/>
                  </a:lnTo>
                  <a:lnTo>
                    <a:pt x="554" y="1299"/>
                  </a:lnTo>
                  <a:lnTo>
                    <a:pt x="556" y="1299"/>
                  </a:lnTo>
                  <a:lnTo>
                    <a:pt x="556" y="1293"/>
                  </a:lnTo>
                  <a:lnTo>
                    <a:pt x="538" y="1274"/>
                  </a:lnTo>
                  <a:lnTo>
                    <a:pt x="214" y="979"/>
                  </a:lnTo>
                  <a:lnTo>
                    <a:pt x="208" y="975"/>
                  </a:lnTo>
                  <a:lnTo>
                    <a:pt x="188" y="966"/>
                  </a:lnTo>
                  <a:moveTo>
                    <a:pt x="812" y="874"/>
                  </a:moveTo>
                  <a:lnTo>
                    <a:pt x="814" y="887"/>
                  </a:lnTo>
                  <a:lnTo>
                    <a:pt x="816" y="887"/>
                  </a:lnTo>
                  <a:lnTo>
                    <a:pt x="814" y="878"/>
                  </a:lnTo>
                  <a:lnTo>
                    <a:pt x="833" y="898"/>
                  </a:lnTo>
                  <a:lnTo>
                    <a:pt x="1185" y="1255"/>
                  </a:lnTo>
                  <a:lnTo>
                    <a:pt x="1205" y="1278"/>
                  </a:lnTo>
                  <a:lnTo>
                    <a:pt x="1203" y="1280"/>
                  </a:lnTo>
                  <a:lnTo>
                    <a:pt x="1192" y="1304"/>
                  </a:lnTo>
                  <a:lnTo>
                    <a:pt x="1015" y="1691"/>
                  </a:lnTo>
                  <a:lnTo>
                    <a:pt x="1002" y="1721"/>
                  </a:lnTo>
                  <a:lnTo>
                    <a:pt x="996" y="1740"/>
                  </a:lnTo>
                  <a:lnTo>
                    <a:pt x="983" y="1748"/>
                  </a:lnTo>
                  <a:lnTo>
                    <a:pt x="449" y="2009"/>
                  </a:lnTo>
                  <a:lnTo>
                    <a:pt x="428" y="2020"/>
                  </a:lnTo>
                  <a:lnTo>
                    <a:pt x="432" y="1996"/>
                  </a:lnTo>
                  <a:lnTo>
                    <a:pt x="551" y="1331"/>
                  </a:lnTo>
                  <a:lnTo>
                    <a:pt x="553" y="1321"/>
                  </a:lnTo>
                  <a:lnTo>
                    <a:pt x="571" y="1314"/>
                  </a:lnTo>
                  <a:lnTo>
                    <a:pt x="581" y="1323"/>
                  </a:lnTo>
                  <a:lnTo>
                    <a:pt x="981" y="1697"/>
                  </a:lnTo>
                  <a:lnTo>
                    <a:pt x="991" y="1706"/>
                  </a:lnTo>
                  <a:lnTo>
                    <a:pt x="987" y="1693"/>
                  </a:lnTo>
                  <a:lnTo>
                    <a:pt x="818" y="902"/>
                  </a:lnTo>
                  <a:lnTo>
                    <a:pt x="816" y="889"/>
                  </a:lnTo>
                  <a:lnTo>
                    <a:pt x="814" y="889"/>
                  </a:lnTo>
                  <a:lnTo>
                    <a:pt x="818" y="902"/>
                  </a:lnTo>
                  <a:lnTo>
                    <a:pt x="987" y="1693"/>
                  </a:lnTo>
                  <a:lnTo>
                    <a:pt x="989" y="1704"/>
                  </a:lnTo>
                  <a:lnTo>
                    <a:pt x="981" y="1697"/>
                  </a:lnTo>
                  <a:lnTo>
                    <a:pt x="581" y="1321"/>
                  </a:lnTo>
                  <a:lnTo>
                    <a:pt x="571" y="1314"/>
                  </a:lnTo>
                  <a:lnTo>
                    <a:pt x="553" y="1321"/>
                  </a:lnTo>
                  <a:lnTo>
                    <a:pt x="556" y="1300"/>
                  </a:lnTo>
                  <a:lnTo>
                    <a:pt x="554" y="1299"/>
                  </a:lnTo>
                  <a:lnTo>
                    <a:pt x="551" y="1321"/>
                  </a:lnTo>
                  <a:lnTo>
                    <a:pt x="539" y="1325"/>
                  </a:lnTo>
                  <a:lnTo>
                    <a:pt x="17" y="1524"/>
                  </a:lnTo>
                  <a:lnTo>
                    <a:pt x="0" y="1530"/>
                  </a:lnTo>
                  <a:lnTo>
                    <a:pt x="11" y="1543"/>
                  </a:lnTo>
                  <a:lnTo>
                    <a:pt x="398" y="2005"/>
                  </a:lnTo>
                  <a:lnTo>
                    <a:pt x="419" y="2030"/>
                  </a:lnTo>
                  <a:lnTo>
                    <a:pt x="419" y="2030"/>
                  </a:lnTo>
                  <a:lnTo>
                    <a:pt x="421" y="2030"/>
                  </a:lnTo>
                  <a:lnTo>
                    <a:pt x="400" y="2005"/>
                  </a:lnTo>
                  <a:lnTo>
                    <a:pt x="11" y="1543"/>
                  </a:lnTo>
                  <a:lnTo>
                    <a:pt x="2" y="1532"/>
                  </a:lnTo>
                  <a:lnTo>
                    <a:pt x="17" y="1526"/>
                  </a:lnTo>
                  <a:lnTo>
                    <a:pt x="539" y="1327"/>
                  </a:lnTo>
                  <a:lnTo>
                    <a:pt x="551" y="1323"/>
                  </a:lnTo>
                  <a:lnTo>
                    <a:pt x="549" y="1331"/>
                  </a:lnTo>
                  <a:lnTo>
                    <a:pt x="432" y="1996"/>
                  </a:lnTo>
                  <a:lnTo>
                    <a:pt x="427" y="2022"/>
                  </a:lnTo>
                  <a:lnTo>
                    <a:pt x="451" y="2011"/>
                  </a:lnTo>
                  <a:lnTo>
                    <a:pt x="985" y="1748"/>
                  </a:lnTo>
                  <a:lnTo>
                    <a:pt x="996" y="1742"/>
                  </a:lnTo>
                  <a:lnTo>
                    <a:pt x="995" y="1753"/>
                  </a:lnTo>
                  <a:lnTo>
                    <a:pt x="953" y="1951"/>
                  </a:lnTo>
                  <a:lnTo>
                    <a:pt x="955" y="1951"/>
                  </a:lnTo>
                  <a:lnTo>
                    <a:pt x="996" y="1753"/>
                  </a:lnTo>
                  <a:lnTo>
                    <a:pt x="998" y="1742"/>
                  </a:lnTo>
                  <a:lnTo>
                    <a:pt x="1004" y="1738"/>
                  </a:lnTo>
                  <a:lnTo>
                    <a:pt x="1008" y="1753"/>
                  </a:lnTo>
                  <a:lnTo>
                    <a:pt x="1064" y="1936"/>
                  </a:lnTo>
                  <a:lnTo>
                    <a:pt x="1064" y="1936"/>
                  </a:lnTo>
                  <a:lnTo>
                    <a:pt x="1010" y="1753"/>
                  </a:lnTo>
                  <a:lnTo>
                    <a:pt x="1004" y="1738"/>
                  </a:lnTo>
                  <a:lnTo>
                    <a:pt x="998" y="1740"/>
                  </a:lnTo>
                  <a:lnTo>
                    <a:pt x="1002" y="1721"/>
                  </a:lnTo>
                  <a:lnTo>
                    <a:pt x="1015" y="1691"/>
                  </a:lnTo>
                  <a:lnTo>
                    <a:pt x="1194" y="1304"/>
                  </a:lnTo>
                  <a:lnTo>
                    <a:pt x="1205" y="1282"/>
                  </a:lnTo>
                  <a:lnTo>
                    <a:pt x="1207" y="1278"/>
                  </a:lnTo>
                  <a:lnTo>
                    <a:pt x="1217" y="1289"/>
                  </a:lnTo>
                  <a:lnTo>
                    <a:pt x="1228" y="1304"/>
                  </a:lnTo>
                  <a:lnTo>
                    <a:pt x="1595" y="1823"/>
                  </a:lnTo>
                  <a:lnTo>
                    <a:pt x="1611" y="1845"/>
                  </a:lnTo>
                  <a:lnTo>
                    <a:pt x="1611" y="1844"/>
                  </a:lnTo>
                  <a:lnTo>
                    <a:pt x="1596" y="1823"/>
                  </a:lnTo>
                  <a:lnTo>
                    <a:pt x="1228" y="1302"/>
                  </a:lnTo>
                  <a:lnTo>
                    <a:pt x="1218" y="1287"/>
                  </a:lnTo>
                  <a:lnTo>
                    <a:pt x="1207" y="1278"/>
                  </a:lnTo>
                  <a:lnTo>
                    <a:pt x="1233" y="1255"/>
                  </a:lnTo>
                  <a:lnTo>
                    <a:pt x="1499" y="1026"/>
                  </a:lnTo>
                  <a:lnTo>
                    <a:pt x="1521" y="1005"/>
                  </a:lnTo>
                  <a:lnTo>
                    <a:pt x="1521" y="1004"/>
                  </a:lnTo>
                  <a:lnTo>
                    <a:pt x="1499" y="1024"/>
                  </a:lnTo>
                  <a:lnTo>
                    <a:pt x="1233" y="1255"/>
                  </a:lnTo>
                  <a:lnTo>
                    <a:pt x="1207" y="1278"/>
                  </a:lnTo>
                  <a:lnTo>
                    <a:pt x="1185" y="1255"/>
                  </a:lnTo>
                  <a:lnTo>
                    <a:pt x="835" y="896"/>
                  </a:lnTo>
                  <a:lnTo>
                    <a:pt x="812" y="874"/>
                  </a:lnTo>
                  <a:moveTo>
                    <a:pt x="1160" y="427"/>
                  </a:moveTo>
                  <a:lnTo>
                    <a:pt x="1160" y="427"/>
                  </a:lnTo>
                  <a:lnTo>
                    <a:pt x="1160" y="429"/>
                  </a:lnTo>
                  <a:lnTo>
                    <a:pt x="1169" y="432"/>
                  </a:lnTo>
                  <a:lnTo>
                    <a:pt x="1160" y="432"/>
                  </a:lnTo>
                  <a:lnTo>
                    <a:pt x="1160" y="432"/>
                  </a:lnTo>
                  <a:lnTo>
                    <a:pt x="1171" y="434"/>
                  </a:lnTo>
                  <a:lnTo>
                    <a:pt x="1171" y="432"/>
                  </a:lnTo>
                  <a:lnTo>
                    <a:pt x="1160" y="427"/>
                  </a:lnTo>
                  <a:moveTo>
                    <a:pt x="605" y="406"/>
                  </a:moveTo>
                  <a:lnTo>
                    <a:pt x="583" y="434"/>
                  </a:lnTo>
                  <a:lnTo>
                    <a:pt x="207" y="938"/>
                  </a:lnTo>
                  <a:lnTo>
                    <a:pt x="186" y="966"/>
                  </a:lnTo>
                  <a:lnTo>
                    <a:pt x="186" y="966"/>
                  </a:lnTo>
                  <a:lnTo>
                    <a:pt x="188" y="966"/>
                  </a:lnTo>
                  <a:lnTo>
                    <a:pt x="207" y="940"/>
                  </a:lnTo>
                  <a:lnTo>
                    <a:pt x="585" y="434"/>
                  </a:lnTo>
                  <a:lnTo>
                    <a:pt x="605" y="406"/>
                  </a:lnTo>
                  <a:lnTo>
                    <a:pt x="633" y="408"/>
                  </a:lnTo>
                  <a:lnTo>
                    <a:pt x="1126" y="430"/>
                  </a:lnTo>
                  <a:lnTo>
                    <a:pt x="1158" y="432"/>
                  </a:lnTo>
                  <a:lnTo>
                    <a:pt x="1158" y="432"/>
                  </a:lnTo>
                  <a:lnTo>
                    <a:pt x="1126" y="430"/>
                  </a:lnTo>
                  <a:lnTo>
                    <a:pt x="633" y="406"/>
                  </a:lnTo>
                  <a:lnTo>
                    <a:pt x="605" y="406"/>
                  </a:lnTo>
                  <a:moveTo>
                    <a:pt x="727" y="196"/>
                  </a:moveTo>
                  <a:lnTo>
                    <a:pt x="726" y="196"/>
                  </a:lnTo>
                  <a:lnTo>
                    <a:pt x="1132" y="414"/>
                  </a:lnTo>
                  <a:lnTo>
                    <a:pt x="1158" y="427"/>
                  </a:lnTo>
                  <a:lnTo>
                    <a:pt x="1158" y="425"/>
                  </a:lnTo>
                  <a:lnTo>
                    <a:pt x="1134" y="412"/>
                  </a:lnTo>
                  <a:lnTo>
                    <a:pt x="727" y="196"/>
                  </a:lnTo>
                  <a:moveTo>
                    <a:pt x="359" y="0"/>
                  </a:move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moveTo>
                    <a:pt x="361" y="0"/>
                  </a:moveTo>
                  <a:lnTo>
                    <a:pt x="359" y="0"/>
                  </a:lnTo>
                  <a:lnTo>
                    <a:pt x="378" y="10"/>
                  </a:lnTo>
                  <a:lnTo>
                    <a:pt x="726" y="196"/>
                  </a:lnTo>
                  <a:lnTo>
                    <a:pt x="726" y="196"/>
                  </a:lnTo>
                  <a:lnTo>
                    <a:pt x="378" y="10"/>
                  </a:lnTo>
                  <a:lnTo>
                    <a:pt x="361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57"/>
            <p:cNvSpPr>
              <a:spLocks noEditPoints="1"/>
            </p:cNvSpPr>
            <p:nvPr userDrawn="1"/>
          </p:nvSpPr>
          <p:spPr bwMode="auto">
            <a:xfrm>
              <a:off x="6789738" y="-66675"/>
              <a:ext cx="4403725" cy="3387725"/>
            </a:xfrm>
            <a:custGeom>
              <a:avLst/>
              <a:gdLst>
                <a:gd name="T0" fmla="*/ 472 w 1475"/>
                <a:gd name="T1" fmla="*/ 1135 h 1136"/>
                <a:gd name="T2" fmla="*/ 17 w 1475"/>
                <a:gd name="T3" fmla="*/ 986 h 1136"/>
                <a:gd name="T4" fmla="*/ 269 w 1475"/>
                <a:gd name="T5" fmla="*/ 956 h 1136"/>
                <a:gd name="T6" fmla="*/ 753 w 1475"/>
                <a:gd name="T7" fmla="*/ 875 h 1136"/>
                <a:gd name="T8" fmla="*/ 590 w 1475"/>
                <a:gd name="T9" fmla="*/ 914 h 1136"/>
                <a:gd name="T10" fmla="*/ 269 w 1475"/>
                <a:gd name="T11" fmla="*/ 956 h 1136"/>
                <a:gd name="T12" fmla="*/ 0 w 1475"/>
                <a:gd name="T13" fmla="*/ 981 h 1136"/>
                <a:gd name="T14" fmla="*/ 465 w 1475"/>
                <a:gd name="T15" fmla="*/ 1133 h 1136"/>
                <a:gd name="T16" fmla="*/ 589 w 1475"/>
                <a:gd name="T17" fmla="*/ 917 h 1136"/>
                <a:gd name="T18" fmla="*/ 607 w 1475"/>
                <a:gd name="T19" fmla="*/ 915 h 1136"/>
                <a:gd name="T20" fmla="*/ 591 w 1475"/>
                <a:gd name="T21" fmla="*/ 916 h 1136"/>
                <a:gd name="T22" fmla="*/ 621 w 1475"/>
                <a:gd name="T23" fmla="*/ 899 h 1136"/>
                <a:gd name="T24" fmla="*/ 753 w 1475"/>
                <a:gd name="T25" fmla="*/ 875 h 1136"/>
                <a:gd name="T26" fmla="*/ 755 w 1475"/>
                <a:gd name="T27" fmla="*/ 875 h 1136"/>
                <a:gd name="T28" fmla="*/ 1475 w 1475"/>
                <a:gd name="T29" fmla="*/ 469 h 1136"/>
                <a:gd name="T30" fmla="*/ 1475 w 1475"/>
                <a:gd name="T31" fmla="*/ 469 h 1136"/>
                <a:gd name="T32" fmla="*/ 996 w 1475"/>
                <a:gd name="T33" fmla="*/ 496 h 1136"/>
                <a:gd name="T34" fmla="*/ 640 w 1475"/>
                <a:gd name="T35" fmla="*/ 416 h 1136"/>
                <a:gd name="T36" fmla="*/ 643 w 1475"/>
                <a:gd name="T37" fmla="*/ 415 h 1136"/>
                <a:gd name="T38" fmla="*/ 1080 w 1475"/>
                <a:gd name="T39" fmla="*/ 425 h 1136"/>
                <a:gd name="T40" fmla="*/ 1071 w 1475"/>
                <a:gd name="T41" fmla="*/ 433 h 1136"/>
                <a:gd name="T42" fmla="*/ 1260 w 1475"/>
                <a:gd name="T43" fmla="*/ 624 h 1136"/>
                <a:gd name="T44" fmla="*/ 1274 w 1475"/>
                <a:gd name="T45" fmla="*/ 639 h 1136"/>
                <a:gd name="T46" fmla="*/ 1465 w 1475"/>
                <a:gd name="T47" fmla="*/ 478 h 1136"/>
                <a:gd name="T48" fmla="*/ 1274 w 1475"/>
                <a:gd name="T49" fmla="*/ 638 h 1136"/>
                <a:gd name="T50" fmla="*/ 1081 w 1475"/>
                <a:gd name="T51" fmla="*/ 426 h 1136"/>
                <a:gd name="T52" fmla="*/ 1439 w 1475"/>
                <a:gd name="T53" fmla="*/ 309 h 1136"/>
                <a:gd name="T54" fmla="*/ 1439 w 1475"/>
                <a:gd name="T55" fmla="*/ 309 h 1136"/>
                <a:gd name="T56" fmla="*/ 1422 w 1475"/>
                <a:gd name="T57" fmla="*/ 297 h 1136"/>
                <a:gd name="T58" fmla="*/ 1276 w 1475"/>
                <a:gd name="T59" fmla="*/ 382 h 1136"/>
                <a:gd name="T60" fmla="*/ 1456 w 1475"/>
                <a:gd name="T61" fmla="*/ 462 h 1136"/>
                <a:gd name="T62" fmla="*/ 1474 w 1475"/>
                <a:gd name="T63" fmla="*/ 470 h 1136"/>
                <a:gd name="T64" fmla="*/ 1291 w 1475"/>
                <a:gd name="T65" fmla="*/ 389 h 1136"/>
                <a:gd name="T66" fmla="*/ 1438 w 1475"/>
                <a:gd name="T67" fmla="*/ 310 h 1136"/>
                <a:gd name="T68" fmla="*/ 1281 w 1475"/>
                <a:gd name="T69" fmla="*/ 185 h 1136"/>
                <a:gd name="T70" fmla="*/ 1269 w 1475"/>
                <a:gd name="T71" fmla="*/ 177 h 1136"/>
                <a:gd name="T72" fmla="*/ 1079 w 1475"/>
                <a:gd name="T73" fmla="*/ 1 h 1136"/>
                <a:gd name="T74" fmla="*/ 869 w 1475"/>
                <a:gd name="T75" fmla="*/ 317 h 1136"/>
                <a:gd name="T76" fmla="*/ 658 w 1475"/>
                <a:gd name="T77" fmla="*/ 408 h 1136"/>
                <a:gd name="T78" fmla="*/ 790 w 1475"/>
                <a:gd name="T79" fmla="*/ 655 h 1136"/>
                <a:gd name="T80" fmla="*/ 642 w 1475"/>
                <a:gd name="T81" fmla="*/ 418 h 1136"/>
                <a:gd name="T82" fmla="*/ 786 w 1475"/>
                <a:gd name="T83" fmla="*/ 668 h 1136"/>
                <a:gd name="T84" fmla="*/ 786 w 1475"/>
                <a:gd name="T85" fmla="*/ 670 h 1136"/>
                <a:gd name="T86" fmla="*/ 765 w 1475"/>
                <a:gd name="T87" fmla="*/ 858 h 1136"/>
                <a:gd name="T88" fmla="*/ 785 w 1475"/>
                <a:gd name="T89" fmla="*/ 689 h 1136"/>
                <a:gd name="T90" fmla="*/ 787 w 1475"/>
                <a:gd name="T91" fmla="*/ 669 h 1136"/>
                <a:gd name="T92" fmla="*/ 995 w 1475"/>
                <a:gd name="T93" fmla="*/ 496 h 1136"/>
                <a:gd name="T94" fmla="*/ 882 w 1475"/>
                <a:gd name="T95" fmla="*/ 329 h 1136"/>
                <a:gd name="T96" fmla="*/ 1074 w 1475"/>
                <a:gd name="T97" fmla="*/ 422 h 1136"/>
                <a:gd name="T98" fmla="*/ 888 w 1475"/>
                <a:gd name="T99" fmla="*/ 310 h 1136"/>
                <a:gd name="T100" fmla="*/ 1080 w 1475"/>
                <a:gd name="T101" fmla="*/ 15 h 1136"/>
                <a:gd name="T102" fmla="*/ 1083 w 1475"/>
                <a:gd name="T103" fmla="*/ 402 h 1136"/>
                <a:gd name="T104" fmla="*/ 1102 w 1475"/>
                <a:gd name="T105" fmla="*/ 221 h 1136"/>
                <a:gd name="T106" fmla="*/ 1079 w 1475"/>
                <a:gd name="T107" fmla="*/ 2 h 1136"/>
                <a:gd name="T108" fmla="*/ 1269 w 1475"/>
                <a:gd name="T109" fmla="*/ 176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75" h="1136">
                  <a:moveTo>
                    <a:pt x="286" y="954"/>
                  </a:moveTo>
                  <a:cubicBezTo>
                    <a:pt x="589" y="917"/>
                    <a:pt x="589" y="917"/>
                    <a:pt x="589" y="917"/>
                  </a:cubicBezTo>
                  <a:cubicBezTo>
                    <a:pt x="479" y="1121"/>
                    <a:pt x="479" y="1121"/>
                    <a:pt x="479" y="1121"/>
                  </a:cubicBezTo>
                  <a:cubicBezTo>
                    <a:pt x="472" y="1135"/>
                    <a:pt x="472" y="1135"/>
                    <a:pt x="472" y="1135"/>
                  </a:cubicBezTo>
                  <a:cubicBezTo>
                    <a:pt x="466" y="1133"/>
                    <a:pt x="466" y="1133"/>
                    <a:pt x="466" y="1133"/>
                  </a:cubicBezTo>
                  <a:cubicBezTo>
                    <a:pt x="465" y="1133"/>
                    <a:pt x="465" y="1133"/>
                    <a:pt x="465" y="1133"/>
                  </a:cubicBezTo>
                  <a:cubicBezTo>
                    <a:pt x="451" y="1128"/>
                    <a:pt x="451" y="1128"/>
                    <a:pt x="451" y="1128"/>
                  </a:cubicBezTo>
                  <a:cubicBezTo>
                    <a:pt x="17" y="986"/>
                    <a:pt x="17" y="986"/>
                    <a:pt x="17" y="986"/>
                  </a:cubicBezTo>
                  <a:cubicBezTo>
                    <a:pt x="1" y="981"/>
                    <a:pt x="1" y="981"/>
                    <a:pt x="1" y="981"/>
                  </a:cubicBezTo>
                  <a:cubicBezTo>
                    <a:pt x="17" y="980"/>
                    <a:pt x="17" y="980"/>
                    <a:pt x="17" y="980"/>
                  </a:cubicBezTo>
                  <a:cubicBezTo>
                    <a:pt x="252" y="958"/>
                    <a:pt x="252" y="958"/>
                    <a:pt x="252" y="958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70" y="956"/>
                    <a:pt x="270" y="956"/>
                    <a:pt x="270" y="956"/>
                  </a:cubicBezTo>
                  <a:cubicBezTo>
                    <a:pt x="286" y="954"/>
                    <a:pt x="286" y="954"/>
                    <a:pt x="286" y="954"/>
                  </a:cubicBezTo>
                  <a:moveTo>
                    <a:pt x="753" y="875"/>
                  </a:moveTo>
                  <a:cubicBezTo>
                    <a:pt x="744" y="877"/>
                    <a:pt x="744" y="877"/>
                    <a:pt x="744" y="877"/>
                  </a:cubicBezTo>
                  <a:cubicBezTo>
                    <a:pt x="620" y="898"/>
                    <a:pt x="620" y="898"/>
                    <a:pt x="620" y="898"/>
                  </a:cubicBezTo>
                  <a:cubicBezTo>
                    <a:pt x="596" y="903"/>
                    <a:pt x="596" y="903"/>
                    <a:pt x="596" y="903"/>
                  </a:cubicBezTo>
                  <a:cubicBezTo>
                    <a:pt x="590" y="914"/>
                    <a:pt x="590" y="914"/>
                    <a:pt x="590" y="914"/>
                  </a:cubicBezTo>
                  <a:cubicBezTo>
                    <a:pt x="589" y="916"/>
                    <a:pt x="589" y="916"/>
                    <a:pt x="589" y="916"/>
                  </a:cubicBezTo>
                  <a:cubicBezTo>
                    <a:pt x="286" y="954"/>
                    <a:pt x="286" y="954"/>
                    <a:pt x="286" y="954"/>
                  </a:cubicBezTo>
                  <a:cubicBezTo>
                    <a:pt x="270" y="956"/>
                    <a:pt x="270" y="956"/>
                    <a:pt x="270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52" y="957"/>
                    <a:pt x="252" y="957"/>
                    <a:pt x="252" y="957"/>
                  </a:cubicBezTo>
                  <a:cubicBezTo>
                    <a:pt x="17" y="979"/>
                    <a:pt x="17" y="979"/>
                    <a:pt x="17" y="979"/>
                  </a:cubicBezTo>
                  <a:cubicBezTo>
                    <a:pt x="0" y="981"/>
                    <a:pt x="0" y="981"/>
                    <a:pt x="0" y="981"/>
                  </a:cubicBezTo>
                  <a:cubicBezTo>
                    <a:pt x="0" y="982"/>
                    <a:pt x="0" y="982"/>
                    <a:pt x="0" y="982"/>
                  </a:cubicBezTo>
                  <a:cubicBezTo>
                    <a:pt x="17" y="987"/>
                    <a:pt x="17" y="987"/>
                    <a:pt x="17" y="987"/>
                  </a:cubicBezTo>
                  <a:cubicBezTo>
                    <a:pt x="450" y="1129"/>
                    <a:pt x="450" y="1129"/>
                    <a:pt x="450" y="1129"/>
                  </a:cubicBezTo>
                  <a:cubicBezTo>
                    <a:pt x="465" y="1133"/>
                    <a:pt x="465" y="1133"/>
                    <a:pt x="465" y="1133"/>
                  </a:cubicBezTo>
                  <a:cubicBezTo>
                    <a:pt x="466" y="1134"/>
                    <a:pt x="466" y="1134"/>
                    <a:pt x="466" y="1134"/>
                  </a:cubicBezTo>
                  <a:cubicBezTo>
                    <a:pt x="472" y="1136"/>
                    <a:pt x="472" y="1136"/>
                    <a:pt x="472" y="1136"/>
                  </a:cubicBezTo>
                  <a:cubicBezTo>
                    <a:pt x="479" y="1122"/>
                    <a:pt x="479" y="1122"/>
                    <a:pt x="479" y="1122"/>
                  </a:cubicBezTo>
                  <a:cubicBezTo>
                    <a:pt x="589" y="917"/>
                    <a:pt x="589" y="917"/>
                    <a:pt x="589" y="917"/>
                  </a:cubicBezTo>
                  <a:cubicBezTo>
                    <a:pt x="592" y="916"/>
                    <a:pt x="592" y="916"/>
                    <a:pt x="592" y="916"/>
                  </a:cubicBezTo>
                  <a:cubicBezTo>
                    <a:pt x="603" y="915"/>
                    <a:pt x="603" y="915"/>
                    <a:pt x="603" y="915"/>
                  </a:cubicBezTo>
                  <a:cubicBezTo>
                    <a:pt x="604" y="915"/>
                    <a:pt x="604" y="915"/>
                    <a:pt x="604" y="915"/>
                  </a:cubicBezTo>
                  <a:cubicBezTo>
                    <a:pt x="607" y="915"/>
                    <a:pt x="607" y="915"/>
                    <a:pt x="607" y="915"/>
                  </a:cubicBezTo>
                  <a:cubicBezTo>
                    <a:pt x="607" y="914"/>
                    <a:pt x="607" y="914"/>
                    <a:pt x="607" y="914"/>
                  </a:cubicBezTo>
                  <a:cubicBezTo>
                    <a:pt x="604" y="914"/>
                    <a:pt x="604" y="914"/>
                    <a:pt x="604" y="914"/>
                  </a:cubicBezTo>
                  <a:cubicBezTo>
                    <a:pt x="603" y="914"/>
                    <a:pt x="603" y="914"/>
                    <a:pt x="603" y="914"/>
                  </a:cubicBezTo>
                  <a:cubicBezTo>
                    <a:pt x="591" y="916"/>
                    <a:pt x="591" y="916"/>
                    <a:pt x="591" y="916"/>
                  </a:cubicBezTo>
                  <a:cubicBezTo>
                    <a:pt x="590" y="916"/>
                    <a:pt x="590" y="916"/>
                    <a:pt x="590" y="916"/>
                  </a:cubicBezTo>
                  <a:cubicBezTo>
                    <a:pt x="590" y="915"/>
                    <a:pt x="590" y="915"/>
                    <a:pt x="590" y="915"/>
                  </a:cubicBezTo>
                  <a:cubicBezTo>
                    <a:pt x="597" y="903"/>
                    <a:pt x="597" y="903"/>
                    <a:pt x="597" y="903"/>
                  </a:cubicBezTo>
                  <a:cubicBezTo>
                    <a:pt x="621" y="899"/>
                    <a:pt x="621" y="899"/>
                    <a:pt x="621" y="899"/>
                  </a:cubicBezTo>
                  <a:cubicBezTo>
                    <a:pt x="744" y="877"/>
                    <a:pt x="744" y="877"/>
                    <a:pt x="744" y="877"/>
                  </a:cubicBezTo>
                  <a:cubicBezTo>
                    <a:pt x="754" y="876"/>
                    <a:pt x="754" y="876"/>
                    <a:pt x="754" y="876"/>
                  </a:cubicBezTo>
                  <a:cubicBezTo>
                    <a:pt x="753" y="875"/>
                    <a:pt x="753" y="875"/>
                    <a:pt x="753" y="875"/>
                  </a:cubicBezTo>
                  <a:cubicBezTo>
                    <a:pt x="753" y="875"/>
                    <a:pt x="753" y="875"/>
                    <a:pt x="753" y="875"/>
                  </a:cubicBezTo>
                  <a:moveTo>
                    <a:pt x="764" y="869"/>
                  </a:moveTo>
                  <a:cubicBezTo>
                    <a:pt x="764" y="869"/>
                    <a:pt x="764" y="869"/>
                    <a:pt x="764" y="869"/>
                  </a:cubicBezTo>
                  <a:cubicBezTo>
                    <a:pt x="763" y="873"/>
                    <a:pt x="763" y="873"/>
                    <a:pt x="763" y="873"/>
                  </a:cubicBezTo>
                  <a:cubicBezTo>
                    <a:pt x="755" y="875"/>
                    <a:pt x="755" y="875"/>
                    <a:pt x="755" y="875"/>
                  </a:cubicBezTo>
                  <a:cubicBezTo>
                    <a:pt x="754" y="876"/>
                    <a:pt x="754" y="876"/>
                    <a:pt x="754" y="876"/>
                  </a:cubicBezTo>
                  <a:cubicBezTo>
                    <a:pt x="764" y="874"/>
                    <a:pt x="764" y="874"/>
                    <a:pt x="764" y="874"/>
                  </a:cubicBezTo>
                  <a:cubicBezTo>
                    <a:pt x="764" y="869"/>
                    <a:pt x="764" y="869"/>
                    <a:pt x="764" y="869"/>
                  </a:cubicBezTo>
                  <a:moveTo>
                    <a:pt x="1475" y="469"/>
                  </a:moveTo>
                  <a:cubicBezTo>
                    <a:pt x="1475" y="469"/>
                    <a:pt x="1475" y="469"/>
                    <a:pt x="1475" y="469"/>
                  </a:cubicBezTo>
                  <a:cubicBezTo>
                    <a:pt x="1475" y="470"/>
                    <a:pt x="1475" y="470"/>
                    <a:pt x="1475" y="470"/>
                  </a:cubicBezTo>
                  <a:cubicBezTo>
                    <a:pt x="1475" y="470"/>
                    <a:pt x="1475" y="470"/>
                    <a:pt x="1475" y="470"/>
                  </a:cubicBezTo>
                  <a:cubicBezTo>
                    <a:pt x="1475" y="469"/>
                    <a:pt x="1475" y="469"/>
                    <a:pt x="1475" y="469"/>
                  </a:cubicBezTo>
                  <a:moveTo>
                    <a:pt x="1071" y="433"/>
                  </a:moveTo>
                  <a:cubicBezTo>
                    <a:pt x="1070" y="433"/>
                    <a:pt x="1070" y="433"/>
                    <a:pt x="1070" y="433"/>
                  </a:cubicBezTo>
                  <a:cubicBezTo>
                    <a:pt x="996" y="495"/>
                    <a:pt x="996" y="495"/>
                    <a:pt x="996" y="495"/>
                  </a:cubicBezTo>
                  <a:cubicBezTo>
                    <a:pt x="996" y="496"/>
                    <a:pt x="996" y="496"/>
                    <a:pt x="996" y="496"/>
                  </a:cubicBezTo>
                  <a:cubicBezTo>
                    <a:pt x="1070" y="434"/>
                    <a:pt x="1070" y="434"/>
                    <a:pt x="1070" y="434"/>
                  </a:cubicBezTo>
                  <a:cubicBezTo>
                    <a:pt x="1071" y="433"/>
                    <a:pt x="1071" y="433"/>
                    <a:pt x="1071" y="433"/>
                  </a:cubicBezTo>
                  <a:moveTo>
                    <a:pt x="643" y="414"/>
                  </a:moveTo>
                  <a:cubicBezTo>
                    <a:pt x="640" y="416"/>
                    <a:pt x="640" y="416"/>
                    <a:pt x="640" y="416"/>
                  </a:cubicBezTo>
                  <a:cubicBezTo>
                    <a:pt x="641" y="418"/>
                    <a:pt x="641" y="418"/>
                    <a:pt x="641" y="418"/>
                  </a:cubicBezTo>
                  <a:cubicBezTo>
                    <a:pt x="641" y="418"/>
                    <a:pt x="641" y="418"/>
                    <a:pt x="641" y="418"/>
                  </a:cubicBezTo>
                  <a:cubicBezTo>
                    <a:pt x="640" y="416"/>
                    <a:pt x="640" y="416"/>
                    <a:pt x="640" y="416"/>
                  </a:cubicBezTo>
                  <a:cubicBezTo>
                    <a:pt x="643" y="415"/>
                    <a:pt x="643" y="415"/>
                    <a:pt x="643" y="415"/>
                  </a:cubicBezTo>
                  <a:cubicBezTo>
                    <a:pt x="643" y="414"/>
                    <a:pt x="643" y="414"/>
                    <a:pt x="643" y="414"/>
                  </a:cubicBezTo>
                  <a:moveTo>
                    <a:pt x="1082" y="409"/>
                  </a:moveTo>
                  <a:cubicBezTo>
                    <a:pt x="1082" y="410"/>
                    <a:pt x="1082" y="410"/>
                    <a:pt x="1082" y="410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74" y="421"/>
                    <a:pt x="1074" y="421"/>
                    <a:pt x="1074" y="421"/>
                  </a:cubicBezTo>
                  <a:cubicBezTo>
                    <a:pt x="1074" y="422"/>
                    <a:pt x="1074" y="422"/>
                    <a:pt x="1074" y="422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71" y="433"/>
                    <a:pt x="1071" y="433"/>
                    <a:pt x="1071" y="433"/>
                  </a:cubicBezTo>
                  <a:cubicBezTo>
                    <a:pt x="1071" y="434"/>
                    <a:pt x="1071" y="434"/>
                    <a:pt x="1071" y="434"/>
                  </a:cubicBezTo>
                  <a:cubicBezTo>
                    <a:pt x="1080" y="426"/>
                    <a:pt x="1080" y="426"/>
                    <a:pt x="1080" y="426"/>
                  </a:cubicBezTo>
                  <a:cubicBezTo>
                    <a:pt x="1088" y="434"/>
                    <a:pt x="1088" y="434"/>
                    <a:pt x="1088" y="434"/>
                  </a:cubicBezTo>
                  <a:cubicBezTo>
                    <a:pt x="1260" y="624"/>
                    <a:pt x="1260" y="624"/>
                    <a:pt x="1260" y="624"/>
                  </a:cubicBezTo>
                  <a:cubicBezTo>
                    <a:pt x="1272" y="636"/>
                    <a:pt x="1272" y="636"/>
                    <a:pt x="1272" y="636"/>
                  </a:cubicBezTo>
                  <a:cubicBezTo>
                    <a:pt x="1273" y="638"/>
                    <a:pt x="1273" y="638"/>
                    <a:pt x="1273" y="638"/>
                  </a:cubicBezTo>
                  <a:cubicBezTo>
                    <a:pt x="1274" y="638"/>
                    <a:pt x="1274" y="638"/>
                    <a:pt x="1274" y="638"/>
                  </a:cubicBezTo>
                  <a:cubicBezTo>
                    <a:pt x="1274" y="639"/>
                    <a:pt x="1274" y="639"/>
                    <a:pt x="1274" y="639"/>
                  </a:cubicBezTo>
                  <a:cubicBezTo>
                    <a:pt x="1274" y="639"/>
                    <a:pt x="1274" y="639"/>
                    <a:pt x="1274" y="639"/>
                  </a:cubicBezTo>
                  <a:cubicBezTo>
                    <a:pt x="1286" y="628"/>
                    <a:pt x="1286" y="628"/>
                    <a:pt x="1286" y="628"/>
                  </a:cubicBezTo>
                  <a:cubicBezTo>
                    <a:pt x="1458" y="484"/>
                    <a:pt x="1458" y="484"/>
                    <a:pt x="1458" y="484"/>
                  </a:cubicBezTo>
                  <a:cubicBezTo>
                    <a:pt x="1465" y="478"/>
                    <a:pt x="1465" y="478"/>
                    <a:pt x="1465" y="478"/>
                  </a:cubicBezTo>
                  <a:cubicBezTo>
                    <a:pt x="1466" y="476"/>
                    <a:pt x="1466" y="476"/>
                    <a:pt x="1466" y="476"/>
                  </a:cubicBezTo>
                  <a:cubicBezTo>
                    <a:pt x="1457" y="483"/>
                    <a:pt x="1457" y="483"/>
                    <a:pt x="1457" y="483"/>
                  </a:cubicBezTo>
                  <a:cubicBezTo>
                    <a:pt x="1286" y="628"/>
                    <a:pt x="1286" y="628"/>
                    <a:pt x="1286" y="628"/>
                  </a:cubicBezTo>
                  <a:cubicBezTo>
                    <a:pt x="1274" y="638"/>
                    <a:pt x="1274" y="638"/>
                    <a:pt x="1274" y="638"/>
                  </a:cubicBezTo>
                  <a:cubicBezTo>
                    <a:pt x="1260" y="623"/>
                    <a:pt x="1260" y="623"/>
                    <a:pt x="1260" y="623"/>
                  </a:cubicBezTo>
                  <a:cubicBezTo>
                    <a:pt x="1088" y="434"/>
                    <a:pt x="1088" y="434"/>
                    <a:pt x="1088" y="434"/>
                  </a:cubicBezTo>
                  <a:cubicBezTo>
                    <a:pt x="1081" y="426"/>
                    <a:pt x="1081" y="426"/>
                    <a:pt x="1081" y="426"/>
                  </a:cubicBezTo>
                  <a:cubicBezTo>
                    <a:pt x="1081" y="426"/>
                    <a:pt x="1081" y="426"/>
                    <a:pt x="1081" y="426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81" y="425"/>
                    <a:pt x="1081" y="425"/>
                    <a:pt x="1081" y="425"/>
                  </a:cubicBezTo>
                  <a:cubicBezTo>
                    <a:pt x="1082" y="409"/>
                    <a:pt x="1082" y="409"/>
                    <a:pt x="1082" y="409"/>
                  </a:cubicBezTo>
                  <a:moveTo>
                    <a:pt x="1439" y="309"/>
                  </a:move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moveTo>
                    <a:pt x="1270" y="177"/>
                  </a:moveTo>
                  <a:cubicBezTo>
                    <a:pt x="1270" y="177"/>
                    <a:pt x="1270" y="177"/>
                    <a:pt x="1270" y="177"/>
                  </a:cubicBezTo>
                  <a:cubicBezTo>
                    <a:pt x="1281" y="186"/>
                    <a:pt x="1281" y="186"/>
                    <a:pt x="1281" y="186"/>
                  </a:cubicBezTo>
                  <a:cubicBezTo>
                    <a:pt x="1422" y="297"/>
                    <a:pt x="1422" y="297"/>
                    <a:pt x="1422" y="297"/>
                  </a:cubicBezTo>
                  <a:cubicBezTo>
                    <a:pt x="1438" y="309"/>
                    <a:pt x="1438" y="309"/>
                    <a:pt x="1438" y="309"/>
                  </a:cubicBezTo>
                  <a:cubicBezTo>
                    <a:pt x="1418" y="318"/>
                    <a:pt x="1418" y="318"/>
                    <a:pt x="1418" y="318"/>
                  </a:cubicBezTo>
                  <a:cubicBezTo>
                    <a:pt x="1291" y="375"/>
                    <a:pt x="1291" y="375"/>
                    <a:pt x="1291" y="375"/>
                  </a:cubicBezTo>
                  <a:cubicBezTo>
                    <a:pt x="1276" y="382"/>
                    <a:pt x="1276" y="382"/>
                    <a:pt x="1276" y="382"/>
                  </a:cubicBezTo>
                  <a:cubicBezTo>
                    <a:pt x="1276" y="383"/>
                    <a:pt x="1276" y="383"/>
                    <a:pt x="1276" y="383"/>
                  </a:cubicBezTo>
                  <a:cubicBezTo>
                    <a:pt x="1276" y="383"/>
                    <a:pt x="1276" y="383"/>
                    <a:pt x="1276" y="383"/>
                  </a:cubicBezTo>
                  <a:cubicBezTo>
                    <a:pt x="1291" y="390"/>
                    <a:pt x="1291" y="390"/>
                    <a:pt x="1291" y="390"/>
                  </a:cubicBezTo>
                  <a:cubicBezTo>
                    <a:pt x="1456" y="462"/>
                    <a:pt x="1456" y="462"/>
                    <a:pt x="1456" y="462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67" y="475"/>
                    <a:pt x="1467" y="475"/>
                    <a:pt x="1467" y="475"/>
                  </a:cubicBezTo>
                  <a:cubicBezTo>
                    <a:pt x="1467" y="477"/>
                    <a:pt x="1467" y="477"/>
                    <a:pt x="1467" y="477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74" y="469"/>
                    <a:pt x="1474" y="469"/>
                    <a:pt x="1474" y="469"/>
                  </a:cubicBezTo>
                  <a:cubicBezTo>
                    <a:pt x="1456" y="461"/>
                    <a:pt x="1456" y="461"/>
                    <a:pt x="1456" y="461"/>
                  </a:cubicBezTo>
                  <a:cubicBezTo>
                    <a:pt x="1291" y="389"/>
                    <a:pt x="1291" y="389"/>
                    <a:pt x="1291" y="389"/>
                  </a:cubicBezTo>
                  <a:cubicBezTo>
                    <a:pt x="1277" y="383"/>
                    <a:pt x="1277" y="383"/>
                    <a:pt x="1277" y="383"/>
                  </a:cubicBezTo>
                  <a:cubicBezTo>
                    <a:pt x="1292" y="376"/>
                    <a:pt x="1292" y="376"/>
                    <a:pt x="1292" y="376"/>
                  </a:cubicBezTo>
                  <a:cubicBezTo>
                    <a:pt x="1419" y="318"/>
                    <a:pt x="1419" y="318"/>
                    <a:pt x="1419" y="318"/>
                  </a:cubicBezTo>
                  <a:cubicBezTo>
                    <a:pt x="1438" y="310"/>
                    <a:pt x="1438" y="310"/>
                    <a:pt x="1438" y="310"/>
                  </a:cubicBezTo>
                  <a:cubicBezTo>
                    <a:pt x="1438" y="309"/>
                    <a:pt x="1438" y="309"/>
                    <a:pt x="1438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23" y="296"/>
                    <a:pt x="1423" y="296"/>
                    <a:pt x="1423" y="296"/>
                  </a:cubicBezTo>
                  <a:cubicBezTo>
                    <a:pt x="1281" y="185"/>
                    <a:pt x="1281" y="185"/>
                    <a:pt x="1281" y="185"/>
                  </a:cubicBezTo>
                  <a:cubicBezTo>
                    <a:pt x="1270" y="177"/>
                    <a:pt x="1270" y="177"/>
                    <a:pt x="1270" y="177"/>
                  </a:cubicBezTo>
                  <a:moveTo>
                    <a:pt x="1269" y="176"/>
                  </a:moveTo>
                  <a:cubicBezTo>
                    <a:pt x="1269" y="177"/>
                    <a:pt x="1269" y="177"/>
                    <a:pt x="1269" y="177"/>
                  </a:cubicBezTo>
                  <a:cubicBezTo>
                    <a:pt x="1269" y="177"/>
                    <a:pt x="1269" y="177"/>
                    <a:pt x="1269" y="177"/>
                  </a:cubicBezTo>
                  <a:cubicBezTo>
                    <a:pt x="1269" y="177"/>
                    <a:pt x="1270" y="177"/>
                    <a:pt x="1270" y="176"/>
                  </a:cubicBezTo>
                  <a:cubicBezTo>
                    <a:pt x="1269" y="176"/>
                    <a:pt x="1269" y="176"/>
                    <a:pt x="1269" y="176"/>
                  </a:cubicBezTo>
                  <a:moveTo>
                    <a:pt x="1078" y="0"/>
                  </a:moveTo>
                  <a:cubicBezTo>
                    <a:pt x="1079" y="1"/>
                    <a:pt x="1079" y="1"/>
                    <a:pt x="1079" y="1"/>
                  </a:cubicBezTo>
                  <a:cubicBezTo>
                    <a:pt x="1071" y="12"/>
                    <a:pt x="1071" y="12"/>
                    <a:pt x="1071" y="12"/>
                  </a:cubicBezTo>
                  <a:cubicBezTo>
                    <a:pt x="895" y="297"/>
                    <a:pt x="895" y="297"/>
                    <a:pt x="895" y="297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869" y="317"/>
                    <a:pt x="869" y="317"/>
                    <a:pt x="869" y="317"/>
                  </a:cubicBezTo>
                  <a:cubicBezTo>
                    <a:pt x="658" y="408"/>
                    <a:pt x="658" y="408"/>
                    <a:pt x="658" y="408"/>
                  </a:cubicBezTo>
                  <a:cubicBezTo>
                    <a:pt x="644" y="414"/>
                    <a:pt x="644" y="414"/>
                    <a:pt x="644" y="414"/>
                  </a:cubicBezTo>
                  <a:cubicBezTo>
                    <a:pt x="644" y="415"/>
                    <a:pt x="644" y="415"/>
                    <a:pt x="644" y="415"/>
                  </a:cubicBezTo>
                  <a:cubicBezTo>
                    <a:pt x="658" y="408"/>
                    <a:pt x="658" y="408"/>
                    <a:pt x="658" y="408"/>
                  </a:cubicBezTo>
                  <a:cubicBezTo>
                    <a:pt x="869" y="318"/>
                    <a:pt x="869" y="318"/>
                    <a:pt x="869" y="318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882" y="329"/>
                    <a:pt x="882" y="329"/>
                    <a:pt x="882" y="329"/>
                  </a:cubicBezTo>
                  <a:cubicBezTo>
                    <a:pt x="790" y="655"/>
                    <a:pt x="790" y="655"/>
                    <a:pt x="790" y="655"/>
                  </a:cubicBezTo>
                  <a:cubicBezTo>
                    <a:pt x="787" y="668"/>
                    <a:pt x="787" y="668"/>
                    <a:pt x="787" y="668"/>
                  </a:cubicBezTo>
                  <a:cubicBezTo>
                    <a:pt x="780" y="656"/>
                    <a:pt x="780" y="656"/>
                    <a:pt x="780" y="656"/>
                  </a:cubicBezTo>
                  <a:cubicBezTo>
                    <a:pt x="648" y="429"/>
                    <a:pt x="648" y="429"/>
                    <a:pt x="648" y="429"/>
                  </a:cubicBezTo>
                  <a:cubicBezTo>
                    <a:pt x="642" y="418"/>
                    <a:pt x="642" y="418"/>
                    <a:pt x="642" y="418"/>
                  </a:cubicBezTo>
                  <a:cubicBezTo>
                    <a:pt x="641" y="419"/>
                    <a:pt x="641" y="419"/>
                    <a:pt x="641" y="419"/>
                  </a:cubicBezTo>
                  <a:cubicBezTo>
                    <a:pt x="647" y="429"/>
                    <a:pt x="647" y="429"/>
                    <a:pt x="647" y="429"/>
                  </a:cubicBezTo>
                  <a:cubicBezTo>
                    <a:pt x="779" y="656"/>
                    <a:pt x="779" y="656"/>
                    <a:pt x="779" y="656"/>
                  </a:cubicBezTo>
                  <a:cubicBezTo>
                    <a:pt x="786" y="668"/>
                    <a:pt x="786" y="668"/>
                    <a:pt x="786" y="668"/>
                  </a:cubicBezTo>
                  <a:cubicBezTo>
                    <a:pt x="786" y="669"/>
                    <a:pt x="786" y="669"/>
                    <a:pt x="786" y="669"/>
                  </a:cubicBezTo>
                  <a:cubicBezTo>
                    <a:pt x="786" y="669"/>
                    <a:pt x="786" y="669"/>
                    <a:pt x="786" y="669"/>
                  </a:cubicBezTo>
                  <a:cubicBezTo>
                    <a:pt x="786" y="670"/>
                    <a:pt x="786" y="670"/>
                    <a:pt x="786" y="670"/>
                  </a:cubicBezTo>
                  <a:cubicBezTo>
                    <a:pt x="786" y="670"/>
                    <a:pt x="786" y="670"/>
                    <a:pt x="786" y="670"/>
                  </a:cubicBezTo>
                  <a:cubicBezTo>
                    <a:pt x="786" y="672"/>
                    <a:pt x="786" y="672"/>
                    <a:pt x="786" y="672"/>
                  </a:cubicBezTo>
                  <a:cubicBezTo>
                    <a:pt x="786" y="672"/>
                    <a:pt x="786" y="672"/>
                    <a:pt x="786" y="672"/>
                  </a:cubicBezTo>
                  <a:cubicBezTo>
                    <a:pt x="784" y="689"/>
                    <a:pt x="784" y="689"/>
                    <a:pt x="784" y="689"/>
                  </a:cubicBezTo>
                  <a:cubicBezTo>
                    <a:pt x="765" y="858"/>
                    <a:pt x="765" y="858"/>
                    <a:pt x="765" y="858"/>
                  </a:cubicBezTo>
                  <a:cubicBezTo>
                    <a:pt x="764" y="868"/>
                    <a:pt x="764" y="868"/>
                    <a:pt x="764" y="868"/>
                  </a:cubicBezTo>
                  <a:cubicBezTo>
                    <a:pt x="765" y="868"/>
                    <a:pt x="765" y="868"/>
                    <a:pt x="765" y="868"/>
                  </a:cubicBezTo>
                  <a:cubicBezTo>
                    <a:pt x="766" y="858"/>
                    <a:pt x="766" y="858"/>
                    <a:pt x="766" y="858"/>
                  </a:cubicBezTo>
                  <a:cubicBezTo>
                    <a:pt x="785" y="689"/>
                    <a:pt x="785" y="689"/>
                    <a:pt x="785" y="689"/>
                  </a:cubicBezTo>
                  <a:cubicBezTo>
                    <a:pt x="787" y="672"/>
                    <a:pt x="787" y="672"/>
                    <a:pt x="787" y="672"/>
                  </a:cubicBezTo>
                  <a:cubicBezTo>
                    <a:pt x="787" y="672"/>
                    <a:pt x="787" y="672"/>
                    <a:pt x="787" y="672"/>
                  </a:cubicBezTo>
                  <a:cubicBezTo>
                    <a:pt x="787" y="670"/>
                    <a:pt x="787" y="670"/>
                    <a:pt x="787" y="670"/>
                  </a:cubicBezTo>
                  <a:cubicBezTo>
                    <a:pt x="787" y="669"/>
                    <a:pt x="787" y="669"/>
                    <a:pt x="787" y="669"/>
                  </a:cubicBezTo>
                  <a:cubicBezTo>
                    <a:pt x="787" y="669"/>
                    <a:pt x="787" y="669"/>
                    <a:pt x="787" y="669"/>
                  </a:cubicBezTo>
                  <a:cubicBezTo>
                    <a:pt x="798" y="660"/>
                    <a:pt x="798" y="660"/>
                    <a:pt x="798" y="660"/>
                  </a:cubicBezTo>
                  <a:cubicBezTo>
                    <a:pt x="995" y="496"/>
                    <a:pt x="995" y="496"/>
                    <a:pt x="995" y="496"/>
                  </a:cubicBezTo>
                  <a:cubicBezTo>
                    <a:pt x="995" y="496"/>
                    <a:pt x="995" y="496"/>
                    <a:pt x="995" y="496"/>
                  </a:cubicBezTo>
                  <a:cubicBezTo>
                    <a:pt x="798" y="660"/>
                    <a:pt x="798" y="660"/>
                    <a:pt x="798" y="660"/>
                  </a:cubicBezTo>
                  <a:cubicBezTo>
                    <a:pt x="787" y="668"/>
                    <a:pt x="787" y="668"/>
                    <a:pt x="787" y="668"/>
                  </a:cubicBezTo>
                  <a:cubicBezTo>
                    <a:pt x="791" y="656"/>
                    <a:pt x="791" y="656"/>
                    <a:pt x="791" y="656"/>
                  </a:cubicBezTo>
                  <a:cubicBezTo>
                    <a:pt x="882" y="329"/>
                    <a:pt x="882" y="329"/>
                    <a:pt x="882" y="329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901" y="318"/>
                    <a:pt x="901" y="318"/>
                    <a:pt x="901" y="318"/>
                  </a:cubicBezTo>
                  <a:cubicBezTo>
                    <a:pt x="1063" y="415"/>
                    <a:pt x="1063" y="415"/>
                    <a:pt x="1063" y="415"/>
                  </a:cubicBezTo>
                  <a:cubicBezTo>
                    <a:pt x="1074" y="422"/>
                    <a:pt x="1074" y="422"/>
                    <a:pt x="1074" y="422"/>
                  </a:cubicBezTo>
                  <a:cubicBezTo>
                    <a:pt x="1074" y="421"/>
                    <a:pt x="1074" y="421"/>
                    <a:pt x="1074" y="421"/>
                  </a:cubicBezTo>
                  <a:cubicBezTo>
                    <a:pt x="1063" y="415"/>
                    <a:pt x="1063" y="415"/>
                    <a:pt x="1063" y="415"/>
                  </a:cubicBezTo>
                  <a:cubicBezTo>
                    <a:pt x="901" y="318"/>
                    <a:pt x="901" y="318"/>
                    <a:pt x="901" y="318"/>
                  </a:cubicBezTo>
                  <a:cubicBezTo>
                    <a:pt x="888" y="310"/>
                    <a:pt x="888" y="310"/>
                    <a:pt x="888" y="310"/>
                  </a:cubicBezTo>
                  <a:cubicBezTo>
                    <a:pt x="895" y="298"/>
                    <a:pt x="895" y="298"/>
                    <a:pt x="895" y="298"/>
                  </a:cubicBezTo>
                  <a:cubicBezTo>
                    <a:pt x="1072" y="13"/>
                    <a:pt x="1072" y="13"/>
                    <a:pt x="1072" y="13"/>
                  </a:cubicBezTo>
                  <a:cubicBezTo>
                    <a:pt x="1079" y="2"/>
                    <a:pt x="1079" y="2"/>
                    <a:pt x="1079" y="2"/>
                  </a:cubicBezTo>
                  <a:cubicBezTo>
                    <a:pt x="1080" y="15"/>
                    <a:pt x="1080" y="15"/>
                    <a:pt x="1080" y="15"/>
                  </a:cubicBezTo>
                  <a:cubicBezTo>
                    <a:pt x="1102" y="191"/>
                    <a:pt x="1102" y="191"/>
                    <a:pt x="1102" y="191"/>
                  </a:cubicBezTo>
                  <a:cubicBezTo>
                    <a:pt x="1103" y="206"/>
                    <a:pt x="1103" y="206"/>
                    <a:pt x="1103" y="206"/>
                  </a:cubicBezTo>
                  <a:cubicBezTo>
                    <a:pt x="1102" y="221"/>
                    <a:pt x="1102" y="221"/>
                    <a:pt x="1102" y="221"/>
                  </a:cubicBezTo>
                  <a:cubicBezTo>
                    <a:pt x="1083" y="402"/>
                    <a:pt x="1083" y="402"/>
                    <a:pt x="1083" y="402"/>
                  </a:cubicBezTo>
                  <a:cubicBezTo>
                    <a:pt x="1082" y="409"/>
                    <a:pt x="1082" y="409"/>
                    <a:pt x="1082" y="409"/>
                  </a:cubicBezTo>
                  <a:cubicBezTo>
                    <a:pt x="1083" y="408"/>
                    <a:pt x="1083" y="408"/>
                    <a:pt x="1083" y="408"/>
                  </a:cubicBezTo>
                  <a:cubicBezTo>
                    <a:pt x="1083" y="402"/>
                    <a:pt x="1083" y="402"/>
                    <a:pt x="1083" y="402"/>
                  </a:cubicBezTo>
                  <a:cubicBezTo>
                    <a:pt x="1102" y="221"/>
                    <a:pt x="1102" y="221"/>
                    <a:pt x="1102" y="221"/>
                  </a:cubicBezTo>
                  <a:cubicBezTo>
                    <a:pt x="1104" y="206"/>
                    <a:pt x="1104" y="206"/>
                    <a:pt x="1104" y="206"/>
                  </a:cubicBezTo>
                  <a:cubicBezTo>
                    <a:pt x="1102" y="190"/>
                    <a:pt x="1102" y="190"/>
                    <a:pt x="1102" y="190"/>
                  </a:cubicBezTo>
                  <a:cubicBezTo>
                    <a:pt x="1081" y="15"/>
                    <a:pt x="1081" y="15"/>
                    <a:pt x="1081" y="15"/>
                  </a:cubicBezTo>
                  <a:cubicBezTo>
                    <a:pt x="1079" y="2"/>
                    <a:pt x="1079" y="2"/>
                    <a:pt x="1079" y="2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255" y="164"/>
                    <a:pt x="1255" y="164"/>
                    <a:pt x="1255" y="164"/>
                  </a:cubicBezTo>
                  <a:cubicBezTo>
                    <a:pt x="1268" y="176"/>
                    <a:pt x="1268" y="176"/>
                    <a:pt x="1268" y="176"/>
                  </a:cubicBezTo>
                  <a:cubicBezTo>
                    <a:pt x="1269" y="176"/>
                    <a:pt x="1269" y="176"/>
                    <a:pt x="1269" y="176"/>
                  </a:cubicBezTo>
                  <a:cubicBezTo>
                    <a:pt x="1255" y="163"/>
                    <a:pt x="1255" y="163"/>
                    <a:pt x="1255" y="163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078" y="0"/>
                    <a:pt x="1078" y="0"/>
                    <a:pt x="107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58"/>
            <p:cNvSpPr>
              <a:spLocks noEditPoints="1"/>
            </p:cNvSpPr>
            <p:nvPr userDrawn="1"/>
          </p:nvSpPr>
          <p:spPr bwMode="auto">
            <a:xfrm>
              <a:off x="9725025" y="-184150"/>
              <a:ext cx="3214687" cy="3443288"/>
            </a:xfrm>
            <a:custGeom>
              <a:avLst/>
              <a:gdLst>
                <a:gd name="T0" fmla="*/ 721 w 1077"/>
                <a:gd name="T1" fmla="*/ 1150 h 1154"/>
                <a:gd name="T2" fmla="*/ 723 w 1077"/>
                <a:gd name="T3" fmla="*/ 1153 h 1154"/>
                <a:gd name="T4" fmla="*/ 904 w 1077"/>
                <a:gd name="T5" fmla="*/ 997 h 1154"/>
                <a:gd name="T6" fmla="*/ 737 w 1077"/>
                <a:gd name="T7" fmla="*/ 1142 h 1154"/>
                <a:gd name="T8" fmla="*/ 253 w 1077"/>
                <a:gd name="T9" fmla="*/ 950 h 1154"/>
                <a:gd name="T10" fmla="*/ 254 w 1077"/>
                <a:gd name="T11" fmla="*/ 954 h 1154"/>
                <a:gd name="T12" fmla="*/ 253 w 1077"/>
                <a:gd name="T13" fmla="*/ 950 h 1154"/>
                <a:gd name="T14" fmla="*/ 255 w 1077"/>
                <a:gd name="T15" fmla="*/ 942 h 1154"/>
                <a:gd name="T16" fmla="*/ 597 w 1077"/>
                <a:gd name="T17" fmla="*/ 937 h 1154"/>
                <a:gd name="T18" fmla="*/ 712 w 1077"/>
                <a:gd name="T19" fmla="*/ 1136 h 1154"/>
                <a:gd name="T20" fmla="*/ 574 w 1077"/>
                <a:gd name="T21" fmla="*/ 918 h 1154"/>
                <a:gd name="T22" fmla="*/ 272 w 1077"/>
                <a:gd name="T23" fmla="*/ 952 h 1154"/>
                <a:gd name="T24" fmla="*/ 586 w 1077"/>
                <a:gd name="T25" fmla="*/ 917 h 1154"/>
                <a:gd name="T26" fmla="*/ 590 w 1077"/>
                <a:gd name="T27" fmla="*/ 925 h 1154"/>
                <a:gd name="T28" fmla="*/ 0 w 1077"/>
                <a:gd name="T29" fmla="*/ 756 h 1154"/>
                <a:gd name="T30" fmla="*/ 124 w 1077"/>
                <a:gd name="T31" fmla="*/ 723 h 1154"/>
                <a:gd name="T32" fmla="*/ 26 w 1077"/>
                <a:gd name="T33" fmla="*/ 750 h 1154"/>
                <a:gd name="T34" fmla="*/ 272 w 1077"/>
                <a:gd name="T35" fmla="*/ 682 h 1154"/>
                <a:gd name="T36" fmla="*/ 290 w 1077"/>
                <a:gd name="T37" fmla="*/ 678 h 1154"/>
                <a:gd name="T38" fmla="*/ 255 w 1077"/>
                <a:gd name="T39" fmla="*/ 941 h 1154"/>
                <a:gd name="T40" fmla="*/ 290 w 1077"/>
                <a:gd name="T41" fmla="*/ 677 h 1154"/>
                <a:gd name="T42" fmla="*/ 291 w 1077"/>
                <a:gd name="T43" fmla="*/ 677 h 1154"/>
                <a:gd name="T44" fmla="*/ 279 w 1077"/>
                <a:gd name="T45" fmla="*/ 223 h 1154"/>
                <a:gd name="T46" fmla="*/ 127 w 1077"/>
                <a:gd name="T47" fmla="*/ 248 h 1154"/>
                <a:gd name="T48" fmla="*/ 279 w 1077"/>
                <a:gd name="T49" fmla="*/ 223 h 1154"/>
                <a:gd name="T50" fmla="*/ 282 w 1077"/>
                <a:gd name="T51" fmla="*/ 223 h 1154"/>
                <a:gd name="T52" fmla="*/ 280 w 1077"/>
                <a:gd name="T53" fmla="*/ 223 h 1154"/>
                <a:gd name="T54" fmla="*/ 282 w 1077"/>
                <a:gd name="T55" fmla="*/ 223 h 1154"/>
                <a:gd name="T56" fmla="*/ 283 w 1077"/>
                <a:gd name="T57" fmla="*/ 224 h 1154"/>
                <a:gd name="T58" fmla="*/ 286 w 1077"/>
                <a:gd name="T59" fmla="*/ 217 h 1154"/>
                <a:gd name="T60" fmla="*/ 775 w 1077"/>
                <a:gd name="T61" fmla="*/ 432 h 1154"/>
                <a:gd name="T62" fmla="*/ 501 w 1077"/>
                <a:gd name="T63" fmla="*/ 520 h 1154"/>
                <a:gd name="T64" fmla="*/ 488 w 1077"/>
                <a:gd name="T65" fmla="*/ 493 h 1154"/>
                <a:gd name="T66" fmla="*/ 456 w 1077"/>
                <a:gd name="T67" fmla="*/ 348 h 1154"/>
                <a:gd name="T68" fmla="*/ 578 w 1077"/>
                <a:gd name="T69" fmla="*/ 217 h 1154"/>
                <a:gd name="T70" fmla="*/ 455 w 1077"/>
                <a:gd name="T71" fmla="*/ 349 h 1154"/>
                <a:gd name="T72" fmla="*/ 491 w 1077"/>
                <a:gd name="T73" fmla="*/ 509 h 1154"/>
                <a:gd name="T74" fmla="*/ 622 w 1077"/>
                <a:gd name="T75" fmla="*/ 661 h 1154"/>
                <a:gd name="T76" fmla="*/ 775 w 1077"/>
                <a:gd name="T77" fmla="*/ 432 h 1154"/>
                <a:gd name="T78" fmla="*/ 605 w 1077"/>
                <a:gd name="T79" fmla="*/ 910 h 1154"/>
                <a:gd name="T80" fmla="*/ 608 w 1077"/>
                <a:gd name="T81" fmla="*/ 922 h 1154"/>
                <a:gd name="T82" fmla="*/ 904 w 1077"/>
                <a:gd name="T83" fmla="*/ 997 h 1154"/>
                <a:gd name="T84" fmla="*/ 1054 w 1077"/>
                <a:gd name="T85" fmla="*/ 853 h 1154"/>
                <a:gd name="T86" fmla="*/ 890 w 1077"/>
                <a:gd name="T87" fmla="*/ 596 h 1154"/>
                <a:gd name="T88" fmla="*/ 867 w 1077"/>
                <a:gd name="T89" fmla="*/ 294 h 1154"/>
                <a:gd name="T90" fmla="*/ 874 w 1077"/>
                <a:gd name="T91" fmla="*/ 282 h 1154"/>
                <a:gd name="T92" fmla="*/ 586 w 1077"/>
                <a:gd name="T93" fmla="*/ 210 h 1154"/>
                <a:gd name="T94" fmla="*/ 585 w 1077"/>
                <a:gd name="T95" fmla="*/ 209 h 1154"/>
                <a:gd name="T96" fmla="*/ 866 w 1077"/>
                <a:gd name="T97" fmla="*/ 271 h 1154"/>
                <a:gd name="T98" fmla="*/ 668 w 1077"/>
                <a:gd name="T99" fmla="*/ 0 h 1154"/>
                <a:gd name="T100" fmla="*/ 581 w 1077"/>
                <a:gd name="T101" fmla="*/ 190 h 1154"/>
                <a:gd name="T102" fmla="*/ 399 w 1077"/>
                <a:gd name="T103" fmla="*/ 24 h 1154"/>
                <a:gd name="T104" fmla="*/ 287 w 1077"/>
                <a:gd name="T105" fmla="*/ 214 h 1154"/>
                <a:gd name="T106" fmla="*/ 286 w 1077"/>
                <a:gd name="T107" fmla="*/ 217 h 1154"/>
                <a:gd name="T108" fmla="*/ 294 w 1077"/>
                <a:gd name="T109" fmla="*/ 203 h 1154"/>
                <a:gd name="T110" fmla="*/ 402 w 1077"/>
                <a:gd name="T111" fmla="*/ 20 h 1154"/>
                <a:gd name="T112" fmla="*/ 597 w 1077"/>
                <a:gd name="T113" fmla="*/ 207 h 1154"/>
                <a:gd name="T114" fmla="*/ 679 w 1077"/>
                <a:gd name="T115" fmla="*/ 16 h 1154"/>
                <a:gd name="T116" fmla="*/ 668 w 1077"/>
                <a:gd name="T117" fmla="*/ 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77" h="1154">
                  <a:moveTo>
                    <a:pt x="727" y="1150"/>
                  </a:moveTo>
                  <a:cubicBezTo>
                    <a:pt x="726" y="1150"/>
                    <a:pt x="726" y="1150"/>
                    <a:pt x="726" y="1150"/>
                  </a:cubicBezTo>
                  <a:cubicBezTo>
                    <a:pt x="722" y="1153"/>
                    <a:pt x="722" y="1153"/>
                    <a:pt x="722" y="1153"/>
                  </a:cubicBezTo>
                  <a:cubicBezTo>
                    <a:pt x="721" y="1150"/>
                    <a:pt x="721" y="1150"/>
                    <a:pt x="721" y="1150"/>
                  </a:cubicBezTo>
                  <a:cubicBezTo>
                    <a:pt x="720" y="1150"/>
                    <a:pt x="720" y="1150"/>
                    <a:pt x="720" y="1150"/>
                  </a:cubicBezTo>
                  <a:cubicBezTo>
                    <a:pt x="722" y="1154"/>
                    <a:pt x="722" y="1154"/>
                    <a:pt x="722" y="1154"/>
                  </a:cubicBezTo>
                  <a:cubicBezTo>
                    <a:pt x="723" y="1153"/>
                    <a:pt x="723" y="1153"/>
                    <a:pt x="723" y="1153"/>
                  </a:cubicBezTo>
                  <a:cubicBezTo>
                    <a:pt x="723" y="1153"/>
                    <a:pt x="723" y="1153"/>
                    <a:pt x="723" y="1153"/>
                  </a:cubicBezTo>
                  <a:cubicBezTo>
                    <a:pt x="723" y="1153"/>
                    <a:pt x="723" y="1153"/>
                    <a:pt x="723" y="1153"/>
                  </a:cubicBezTo>
                  <a:cubicBezTo>
                    <a:pt x="727" y="1150"/>
                    <a:pt x="727" y="1150"/>
                    <a:pt x="727" y="1150"/>
                  </a:cubicBezTo>
                  <a:cubicBezTo>
                    <a:pt x="727" y="1150"/>
                    <a:pt x="727" y="1150"/>
                    <a:pt x="727" y="1150"/>
                  </a:cubicBezTo>
                  <a:moveTo>
                    <a:pt x="904" y="997"/>
                  </a:moveTo>
                  <a:cubicBezTo>
                    <a:pt x="736" y="1141"/>
                    <a:pt x="736" y="1141"/>
                    <a:pt x="736" y="1141"/>
                  </a:cubicBezTo>
                  <a:cubicBezTo>
                    <a:pt x="726" y="1150"/>
                    <a:pt x="726" y="1150"/>
                    <a:pt x="726" y="1150"/>
                  </a:cubicBezTo>
                  <a:cubicBezTo>
                    <a:pt x="727" y="1150"/>
                    <a:pt x="727" y="1150"/>
                    <a:pt x="727" y="1150"/>
                  </a:cubicBezTo>
                  <a:cubicBezTo>
                    <a:pt x="737" y="1142"/>
                    <a:pt x="737" y="1142"/>
                    <a:pt x="737" y="1142"/>
                  </a:cubicBezTo>
                  <a:cubicBezTo>
                    <a:pt x="904" y="998"/>
                    <a:pt x="904" y="998"/>
                    <a:pt x="904" y="998"/>
                  </a:cubicBezTo>
                  <a:cubicBezTo>
                    <a:pt x="904" y="997"/>
                    <a:pt x="904" y="997"/>
                    <a:pt x="904" y="997"/>
                  </a:cubicBezTo>
                  <a:moveTo>
                    <a:pt x="253" y="950"/>
                  </a:moveTo>
                  <a:cubicBezTo>
                    <a:pt x="253" y="950"/>
                    <a:pt x="253" y="950"/>
                    <a:pt x="253" y="950"/>
                  </a:cubicBezTo>
                  <a:cubicBezTo>
                    <a:pt x="252" y="954"/>
                    <a:pt x="252" y="954"/>
                    <a:pt x="252" y="954"/>
                  </a:cubicBezTo>
                  <a:cubicBezTo>
                    <a:pt x="256" y="954"/>
                    <a:pt x="256" y="954"/>
                    <a:pt x="256" y="954"/>
                  </a:cubicBezTo>
                  <a:cubicBezTo>
                    <a:pt x="256" y="953"/>
                    <a:pt x="256" y="953"/>
                    <a:pt x="256" y="953"/>
                  </a:cubicBezTo>
                  <a:cubicBezTo>
                    <a:pt x="254" y="954"/>
                    <a:pt x="254" y="954"/>
                    <a:pt x="254" y="954"/>
                  </a:cubicBezTo>
                  <a:cubicBezTo>
                    <a:pt x="253" y="954"/>
                    <a:pt x="253" y="954"/>
                    <a:pt x="253" y="954"/>
                  </a:cubicBezTo>
                  <a:cubicBezTo>
                    <a:pt x="252" y="954"/>
                    <a:pt x="252" y="954"/>
                    <a:pt x="252" y="954"/>
                  </a:cubicBezTo>
                  <a:cubicBezTo>
                    <a:pt x="253" y="953"/>
                    <a:pt x="253" y="953"/>
                    <a:pt x="253" y="953"/>
                  </a:cubicBezTo>
                  <a:cubicBezTo>
                    <a:pt x="253" y="950"/>
                    <a:pt x="253" y="950"/>
                    <a:pt x="253" y="950"/>
                  </a:cubicBezTo>
                  <a:moveTo>
                    <a:pt x="254" y="941"/>
                  </a:moveTo>
                  <a:cubicBezTo>
                    <a:pt x="253" y="950"/>
                    <a:pt x="253" y="950"/>
                    <a:pt x="253" y="950"/>
                  </a:cubicBezTo>
                  <a:cubicBezTo>
                    <a:pt x="254" y="949"/>
                    <a:pt x="254" y="949"/>
                    <a:pt x="254" y="949"/>
                  </a:cubicBezTo>
                  <a:cubicBezTo>
                    <a:pt x="255" y="942"/>
                    <a:pt x="255" y="942"/>
                    <a:pt x="255" y="942"/>
                  </a:cubicBezTo>
                  <a:cubicBezTo>
                    <a:pt x="254" y="941"/>
                    <a:pt x="254" y="941"/>
                    <a:pt x="254" y="941"/>
                  </a:cubicBezTo>
                  <a:moveTo>
                    <a:pt x="591" y="925"/>
                  </a:moveTo>
                  <a:cubicBezTo>
                    <a:pt x="591" y="926"/>
                    <a:pt x="591" y="926"/>
                    <a:pt x="591" y="926"/>
                  </a:cubicBezTo>
                  <a:cubicBezTo>
                    <a:pt x="597" y="937"/>
                    <a:pt x="597" y="937"/>
                    <a:pt x="597" y="937"/>
                  </a:cubicBezTo>
                  <a:cubicBezTo>
                    <a:pt x="712" y="1136"/>
                    <a:pt x="712" y="1136"/>
                    <a:pt x="712" y="1136"/>
                  </a:cubicBezTo>
                  <a:cubicBezTo>
                    <a:pt x="720" y="1150"/>
                    <a:pt x="720" y="1150"/>
                    <a:pt x="720" y="1150"/>
                  </a:cubicBezTo>
                  <a:cubicBezTo>
                    <a:pt x="720" y="1150"/>
                    <a:pt x="720" y="1150"/>
                    <a:pt x="720" y="1150"/>
                  </a:cubicBezTo>
                  <a:cubicBezTo>
                    <a:pt x="712" y="1136"/>
                    <a:pt x="712" y="1136"/>
                    <a:pt x="712" y="1136"/>
                  </a:cubicBezTo>
                  <a:cubicBezTo>
                    <a:pt x="598" y="937"/>
                    <a:pt x="598" y="937"/>
                    <a:pt x="598" y="937"/>
                  </a:cubicBezTo>
                  <a:cubicBezTo>
                    <a:pt x="591" y="925"/>
                    <a:pt x="591" y="925"/>
                    <a:pt x="591" y="925"/>
                  </a:cubicBezTo>
                  <a:moveTo>
                    <a:pt x="574" y="918"/>
                  </a:moveTo>
                  <a:cubicBezTo>
                    <a:pt x="574" y="918"/>
                    <a:pt x="574" y="918"/>
                    <a:pt x="574" y="918"/>
                  </a:cubicBezTo>
                  <a:cubicBezTo>
                    <a:pt x="273" y="952"/>
                    <a:pt x="273" y="952"/>
                    <a:pt x="273" y="952"/>
                  </a:cubicBezTo>
                  <a:cubicBezTo>
                    <a:pt x="256" y="953"/>
                    <a:pt x="256" y="953"/>
                    <a:pt x="256" y="953"/>
                  </a:cubicBezTo>
                  <a:cubicBezTo>
                    <a:pt x="256" y="954"/>
                    <a:pt x="256" y="954"/>
                    <a:pt x="256" y="954"/>
                  </a:cubicBezTo>
                  <a:cubicBezTo>
                    <a:pt x="272" y="952"/>
                    <a:pt x="272" y="952"/>
                    <a:pt x="272" y="952"/>
                  </a:cubicBezTo>
                  <a:cubicBezTo>
                    <a:pt x="574" y="919"/>
                    <a:pt x="574" y="919"/>
                    <a:pt x="574" y="919"/>
                  </a:cubicBezTo>
                  <a:cubicBezTo>
                    <a:pt x="575" y="919"/>
                    <a:pt x="575" y="919"/>
                    <a:pt x="575" y="919"/>
                  </a:cubicBezTo>
                  <a:cubicBezTo>
                    <a:pt x="574" y="918"/>
                    <a:pt x="574" y="918"/>
                    <a:pt x="574" y="918"/>
                  </a:cubicBezTo>
                  <a:moveTo>
                    <a:pt x="586" y="917"/>
                  </a:moveTo>
                  <a:cubicBezTo>
                    <a:pt x="575" y="918"/>
                    <a:pt x="575" y="918"/>
                    <a:pt x="575" y="918"/>
                  </a:cubicBezTo>
                  <a:cubicBezTo>
                    <a:pt x="576" y="919"/>
                    <a:pt x="576" y="919"/>
                    <a:pt x="576" y="919"/>
                  </a:cubicBezTo>
                  <a:cubicBezTo>
                    <a:pt x="586" y="918"/>
                    <a:pt x="586" y="918"/>
                    <a:pt x="586" y="918"/>
                  </a:cubicBezTo>
                  <a:cubicBezTo>
                    <a:pt x="590" y="925"/>
                    <a:pt x="590" y="925"/>
                    <a:pt x="590" y="925"/>
                  </a:cubicBezTo>
                  <a:cubicBezTo>
                    <a:pt x="591" y="925"/>
                    <a:pt x="591" y="925"/>
                    <a:pt x="591" y="925"/>
                  </a:cubicBezTo>
                  <a:cubicBezTo>
                    <a:pt x="586" y="917"/>
                    <a:pt x="586" y="917"/>
                    <a:pt x="586" y="917"/>
                  </a:cubicBezTo>
                  <a:moveTo>
                    <a:pt x="11" y="753"/>
                  </a:moveTo>
                  <a:cubicBezTo>
                    <a:pt x="0" y="756"/>
                    <a:pt x="0" y="756"/>
                    <a:pt x="0" y="756"/>
                  </a:cubicBezTo>
                  <a:cubicBezTo>
                    <a:pt x="0" y="757"/>
                    <a:pt x="0" y="757"/>
                    <a:pt x="0" y="757"/>
                  </a:cubicBezTo>
                  <a:cubicBezTo>
                    <a:pt x="11" y="754"/>
                    <a:pt x="11" y="754"/>
                    <a:pt x="11" y="754"/>
                  </a:cubicBezTo>
                  <a:cubicBezTo>
                    <a:pt x="11" y="753"/>
                    <a:pt x="11" y="753"/>
                    <a:pt x="11" y="753"/>
                  </a:cubicBezTo>
                  <a:moveTo>
                    <a:pt x="124" y="723"/>
                  </a:moveTo>
                  <a:cubicBezTo>
                    <a:pt x="26" y="749"/>
                    <a:pt x="26" y="749"/>
                    <a:pt x="26" y="749"/>
                  </a:cubicBezTo>
                  <a:cubicBezTo>
                    <a:pt x="12" y="753"/>
                    <a:pt x="12" y="753"/>
                    <a:pt x="12" y="753"/>
                  </a:cubicBezTo>
                  <a:cubicBezTo>
                    <a:pt x="12" y="754"/>
                    <a:pt x="12" y="754"/>
                    <a:pt x="12" y="754"/>
                  </a:cubicBezTo>
                  <a:cubicBezTo>
                    <a:pt x="26" y="750"/>
                    <a:pt x="26" y="750"/>
                    <a:pt x="26" y="750"/>
                  </a:cubicBezTo>
                  <a:cubicBezTo>
                    <a:pt x="124" y="723"/>
                    <a:pt x="124" y="723"/>
                    <a:pt x="124" y="723"/>
                  </a:cubicBezTo>
                  <a:cubicBezTo>
                    <a:pt x="124" y="723"/>
                    <a:pt x="124" y="723"/>
                    <a:pt x="124" y="723"/>
                  </a:cubicBezTo>
                  <a:moveTo>
                    <a:pt x="290" y="677"/>
                  </a:moveTo>
                  <a:cubicBezTo>
                    <a:pt x="272" y="682"/>
                    <a:pt x="272" y="682"/>
                    <a:pt x="272" y="682"/>
                  </a:cubicBezTo>
                  <a:cubicBezTo>
                    <a:pt x="125" y="722"/>
                    <a:pt x="125" y="722"/>
                    <a:pt x="125" y="722"/>
                  </a:cubicBezTo>
                  <a:cubicBezTo>
                    <a:pt x="125" y="723"/>
                    <a:pt x="125" y="723"/>
                    <a:pt x="125" y="723"/>
                  </a:cubicBezTo>
                  <a:cubicBezTo>
                    <a:pt x="272" y="683"/>
                    <a:pt x="272" y="683"/>
                    <a:pt x="272" y="683"/>
                  </a:cubicBezTo>
                  <a:cubicBezTo>
                    <a:pt x="290" y="678"/>
                    <a:pt x="290" y="678"/>
                    <a:pt x="290" y="678"/>
                  </a:cubicBezTo>
                  <a:cubicBezTo>
                    <a:pt x="288" y="693"/>
                    <a:pt x="288" y="693"/>
                    <a:pt x="288" y="693"/>
                  </a:cubicBezTo>
                  <a:cubicBezTo>
                    <a:pt x="256" y="930"/>
                    <a:pt x="256" y="930"/>
                    <a:pt x="256" y="930"/>
                  </a:cubicBezTo>
                  <a:cubicBezTo>
                    <a:pt x="254" y="940"/>
                    <a:pt x="254" y="940"/>
                    <a:pt x="254" y="940"/>
                  </a:cubicBezTo>
                  <a:cubicBezTo>
                    <a:pt x="255" y="941"/>
                    <a:pt x="255" y="941"/>
                    <a:pt x="255" y="941"/>
                  </a:cubicBezTo>
                  <a:cubicBezTo>
                    <a:pt x="256" y="930"/>
                    <a:pt x="256" y="930"/>
                    <a:pt x="256" y="930"/>
                  </a:cubicBezTo>
                  <a:cubicBezTo>
                    <a:pt x="289" y="693"/>
                    <a:pt x="289" y="693"/>
                    <a:pt x="289" y="693"/>
                  </a:cubicBezTo>
                  <a:cubicBezTo>
                    <a:pt x="291" y="678"/>
                    <a:pt x="291" y="678"/>
                    <a:pt x="291" y="678"/>
                  </a:cubicBezTo>
                  <a:cubicBezTo>
                    <a:pt x="290" y="677"/>
                    <a:pt x="290" y="677"/>
                    <a:pt x="290" y="677"/>
                  </a:cubicBezTo>
                  <a:moveTo>
                    <a:pt x="291" y="677"/>
                  </a:moveTo>
                  <a:cubicBezTo>
                    <a:pt x="290" y="677"/>
                    <a:pt x="290" y="677"/>
                    <a:pt x="290" y="677"/>
                  </a:cubicBezTo>
                  <a:cubicBezTo>
                    <a:pt x="291" y="678"/>
                    <a:pt x="291" y="678"/>
                    <a:pt x="291" y="678"/>
                  </a:cubicBezTo>
                  <a:cubicBezTo>
                    <a:pt x="291" y="677"/>
                    <a:pt x="291" y="677"/>
                    <a:pt x="291" y="677"/>
                  </a:cubicBezTo>
                  <a:moveTo>
                    <a:pt x="127" y="248"/>
                  </a:moveTo>
                  <a:cubicBezTo>
                    <a:pt x="127" y="248"/>
                    <a:pt x="127" y="248"/>
                    <a:pt x="127" y="248"/>
                  </a:cubicBezTo>
                  <a:cubicBezTo>
                    <a:pt x="127" y="248"/>
                    <a:pt x="127" y="248"/>
                    <a:pt x="127" y="248"/>
                  </a:cubicBezTo>
                  <a:moveTo>
                    <a:pt x="279" y="223"/>
                  </a:moveTo>
                  <a:cubicBezTo>
                    <a:pt x="277" y="223"/>
                    <a:pt x="273" y="223"/>
                    <a:pt x="268" y="224"/>
                  </a:cubicBezTo>
                  <a:cubicBezTo>
                    <a:pt x="239" y="228"/>
                    <a:pt x="175" y="239"/>
                    <a:pt x="144" y="244"/>
                  </a:cubicBezTo>
                  <a:cubicBezTo>
                    <a:pt x="133" y="246"/>
                    <a:pt x="127" y="247"/>
                    <a:pt x="127" y="247"/>
                  </a:cubicBezTo>
                  <a:cubicBezTo>
                    <a:pt x="127" y="248"/>
                    <a:pt x="127" y="248"/>
                    <a:pt x="127" y="248"/>
                  </a:cubicBezTo>
                  <a:cubicBezTo>
                    <a:pt x="127" y="248"/>
                    <a:pt x="134" y="247"/>
                    <a:pt x="144" y="245"/>
                  </a:cubicBezTo>
                  <a:cubicBezTo>
                    <a:pt x="146" y="245"/>
                    <a:pt x="147" y="244"/>
                    <a:pt x="149" y="244"/>
                  </a:cubicBezTo>
                  <a:cubicBezTo>
                    <a:pt x="181" y="238"/>
                    <a:pt x="241" y="228"/>
                    <a:pt x="268" y="225"/>
                  </a:cubicBezTo>
                  <a:cubicBezTo>
                    <a:pt x="273" y="224"/>
                    <a:pt x="276" y="224"/>
                    <a:pt x="279" y="223"/>
                  </a:cubicBezTo>
                  <a:cubicBezTo>
                    <a:pt x="279" y="223"/>
                    <a:pt x="279" y="223"/>
                    <a:pt x="279" y="223"/>
                  </a:cubicBezTo>
                  <a:moveTo>
                    <a:pt x="286" y="217"/>
                  </a:moveTo>
                  <a:cubicBezTo>
                    <a:pt x="285" y="219"/>
                    <a:pt x="284" y="220"/>
                    <a:pt x="284" y="221"/>
                  </a:cubicBezTo>
                  <a:cubicBezTo>
                    <a:pt x="283" y="222"/>
                    <a:pt x="283" y="222"/>
                    <a:pt x="282" y="223"/>
                  </a:cubicBezTo>
                  <a:cubicBezTo>
                    <a:pt x="282" y="223"/>
                    <a:pt x="282" y="223"/>
                    <a:pt x="282" y="223"/>
                  </a:cubicBezTo>
                  <a:cubicBezTo>
                    <a:pt x="282" y="223"/>
                    <a:pt x="282" y="223"/>
                    <a:pt x="281" y="223"/>
                  </a:cubicBezTo>
                  <a:cubicBezTo>
                    <a:pt x="281" y="223"/>
                    <a:pt x="280" y="223"/>
                    <a:pt x="280" y="223"/>
                  </a:cubicBezTo>
                  <a:cubicBezTo>
                    <a:pt x="280" y="223"/>
                    <a:pt x="280" y="223"/>
                    <a:pt x="280" y="223"/>
                  </a:cubicBezTo>
                  <a:cubicBezTo>
                    <a:pt x="280" y="223"/>
                    <a:pt x="281" y="223"/>
                    <a:pt x="281" y="223"/>
                  </a:cubicBezTo>
                  <a:cubicBezTo>
                    <a:pt x="281" y="223"/>
                    <a:pt x="281" y="223"/>
                    <a:pt x="281" y="223"/>
                  </a:cubicBezTo>
                  <a:cubicBezTo>
                    <a:pt x="281" y="223"/>
                    <a:pt x="282" y="223"/>
                    <a:pt x="282" y="223"/>
                  </a:cubicBezTo>
                  <a:cubicBezTo>
                    <a:pt x="282" y="223"/>
                    <a:pt x="282" y="223"/>
                    <a:pt x="282" y="223"/>
                  </a:cubicBezTo>
                  <a:cubicBezTo>
                    <a:pt x="282" y="223"/>
                    <a:pt x="282" y="223"/>
                    <a:pt x="282" y="223"/>
                  </a:cubicBezTo>
                  <a:cubicBezTo>
                    <a:pt x="282" y="224"/>
                    <a:pt x="282" y="224"/>
                    <a:pt x="282" y="224"/>
                  </a:cubicBezTo>
                  <a:cubicBezTo>
                    <a:pt x="283" y="224"/>
                    <a:pt x="283" y="224"/>
                    <a:pt x="283" y="224"/>
                  </a:cubicBezTo>
                  <a:cubicBezTo>
                    <a:pt x="283" y="224"/>
                    <a:pt x="283" y="224"/>
                    <a:pt x="283" y="224"/>
                  </a:cubicBezTo>
                  <a:cubicBezTo>
                    <a:pt x="283" y="224"/>
                    <a:pt x="283" y="224"/>
                    <a:pt x="283" y="224"/>
                  </a:cubicBezTo>
                  <a:cubicBezTo>
                    <a:pt x="283" y="223"/>
                    <a:pt x="283" y="223"/>
                    <a:pt x="283" y="223"/>
                  </a:cubicBezTo>
                  <a:cubicBezTo>
                    <a:pt x="283" y="223"/>
                    <a:pt x="284" y="221"/>
                    <a:pt x="286" y="218"/>
                  </a:cubicBezTo>
                  <a:cubicBezTo>
                    <a:pt x="286" y="217"/>
                    <a:pt x="286" y="217"/>
                    <a:pt x="286" y="217"/>
                  </a:cubicBezTo>
                  <a:moveTo>
                    <a:pt x="578" y="218"/>
                  </a:moveTo>
                  <a:cubicBezTo>
                    <a:pt x="585" y="210"/>
                    <a:pt x="585" y="210"/>
                    <a:pt x="585" y="210"/>
                  </a:cubicBezTo>
                  <a:cubicBezTo>
                    <a:pt x="595" y="221"/>
                    <a:pt x="595" y="221"/>
                    <a:pt x="595" y="221"/>
                  </a:cubicBezTo>
                  <a:cubicBezTo>
                    <a:pt x="775" y="432"/>
                    <a:pt x="775" y="432"/>
                    <a:pt x="775" y="432"/>
                  </a:cubicBezTo>
                  <a:cubicBezTo>
                    <a:pt x="634" y="643"/>
                    <a:pt x="634" y="643"/>
                    <a:pt x="634" y="643"/>
                  </a:cubicBezTo>
                  <a:cubicBezTo>
                    <a:pt x="622" y="661"/>
                    <a:pt x="622" y="661"/>
                    <a:pt x="622" y="661"/>
                  </a:cubicBezTo>
                  <a:cubicBezTo>
                    <a:pt x="610" y="646"/>
                    <a:pt x="610" y="646"/>
                    <a:pt x="610" y="646"/>
                  </a:cubicBezTo>
                  <a:cubicBezTo>
                    <a:pt x="501" y="520"/>
                    <a:pt x="501" y="520"/>
                    <a:pt x="501" y="520"/>
                  </a:cubicBezTo>
                  <a:cubicBezTo>
                    <a:pt x="492" y="509"/>
                    <a:pt x="492" y="509"/>
                    <a:pt x="492" y="509"/>
                  </a:cubicBezTo>
                  <a:cubicBezTo>
                    <a:pt x="492" y="508"/>
                    <a:pt x="492" y="508"/>
                    <a:pt x="492" y="508"/>
                  </a:cubicBezTo>
                  <a:cubicBezTo>
                    <a:pt x="492" y="508"/>
                    <a:pt x="492" y="508"/>
                    <a:pt x="492" y="508"/>
                  </a:cubicBezTo>
                  <a:cubicBezTo>
                    <a:pt x="488" y="493"/>
                    <a:pt x="488" y="493"/>
                    <a:pt x="488" y="493"/>
                  </a:cubicBezTo>
                  <a:cubicBezTo>
                    <a:pt x="459" y="363"/>
                    <a:pt x="459" y="363"/>
                    <a:pt x="459" y="363"/>
                  </a:cubicBezTo>
                  <a:cubicBezTo>
                    <a:pt x="456" y="348"/>
                    <a:pt x="456" y="348"/>
                    <a:pt x="456" y="348"/>
                  </a:cubicBezTo>
                  <a:cubicBezTo>
                    <a:pt x="456" y="348"/>
                    <a:pt x="456" y="348"/>
                    <a:pt x="456" y="348"/>
                  </a:cubicBezTo>
                  <a:cubicBezTo>
                    <a:pt x="456" y="348"/>
                    <a:pt x="456" y="348"/>
                    <a:pt x="456" y="348"/>
                  </a:cubicBezTo>
                  <a:cubicBezTo>
                    <a:pt x="465" y="339"/>
                    <a:pt x="465" y="339"/>
                    <a:pt x="465" y="339"/>
                  </a:cubicBezTo>
                  <a:cubicBezTo>
                    <a:pt x="578" y="218"/>
                    <a:pt x="578" y="218"/>
                    <a:pt x="578" y="218"/>
                  </a:cubicBezTo>
                  <a:moveTo>
                    <a:pt x="585" y="209"/>
                  </a:moveTo>
                  <a:cubicBezTo>
                    <a:pt x="578" y="217"/>
                    <a:pt x="578" y="217"/>
                    <a:pt x="578" y="217"/>
                  </a:cubicBezTo>
                  <a:cubicBezTo>
                    <a:pt x="464" y="338"/>
                    <a:pt x="464" y="338"/>
                    <a:pt x="464" y="338"/>
                  </a:cubicBezTo>
                  <a:cubicBezTo>
                    <a:pt x="456" y="348"/>
                    <a:pt x="456" y="348"/>
                    <a:pt x="456" y="348"/>
                  </a:cubicBezTo>
                  <a:cubicBezTo>
                    <a:pt x="455" y="348"/>
                    <a:pt x="455" y="348"/>
                    <a:pt x="455" y="348"/>
                  </a:cubicBezTo>
                  <a:cubicBezTo>
                    <a:pt x="455" y="349"/>
                    <a:pt x="455" y="349"/>
                    <a:pt x="455" y="349"/>
                  </a:cubicBezTo>
                  <a:cubicBezTo>
                    <a:pt x="459" y="364"/>
                    <a:pt x="459" y="364"/>
                    <a:pt x="459" y="364"/>
                  </a:cubicBezTo>
                  <a:cubicBezTo>
                    <a:pt x="488" y="493"/>
                    <a:pt x="488" y="493"/>
                    <a:pt x="488" y="493"/>
                  </a:cubicBezTo>
                  <a:cubicBezTo>
                    <a:pt x="491" y="508"/>
                    <a:pt x="491" y="508"/>
                    <a:pt x="491" y="508"/>
                  </a:cubicBezTo>
                  <a:cubicBezTo>
                    <a:pt x="491" y="509"/>
                    <a:pt x="491" y="509"/>
                    <a:pt x="491" y="509"/>
                  </a:cubicBezTo>
                  <a:cubicBezTo>
                    <a:pt x="491" y="509"/>
                    <a:pt x="491" y="509"/>
                    <a:pt x="491" y="509"/>
                  </a:cubicBezTo>
                  <a:cubicBezTo>
                    <a:pt x="501" y="520"/>
                    <a:pt x="501" y="520"/>
                    <a:pt x="501" y="520"/>
                  </a:cubicBezTo>
                  <a:cubicBezTo>
                    <a:pt x="609" y="646"/>
                    <a:pt x="609" y="646"/>
                    <a:pt x="609" y="646"/>
                  </a:cubicBezTo>
                  <a:cubicBezTo>
                    <a:pt x="622" y="661"/>
                    <a:pt x="622" y="661"/>
                    <a:pt x="622" y="661"/>
                  </a:cubicBezTo>
                  <a:cubicBezTo>
                    <a:pt x="623" y="660"/>
                    <a:pt x="623" y="660"/>
                    <a:pt x="623" y="660"/>
                  </a:cubicBezTo>
                  <a:cubicBezTo>
                    <a:pt x="623" y="661"/>
                    <a:pt x="623" y="661"/>
                    <a:pt x="623" y="661"/>
                  </a:cubicBezTo>
                  <a:cubicBezTo>
                    <a:pt x="634" y="644"/>
                    <a:pt x="634" y="644"/>
                    <a:pt x="634" y="644"/>
                  </a:cubicBezTo>
                  <a:cubicBezTo>
                    <a:pt x="775" y="432"/>
                    <a:pt x="775" y="432"/>
                    <a:pt x="775" y="432"/>
                  </a:cubicBezTo>
                  <a:cubicBezTo>
                    <a:pt x="890" y="568"/>
                    <a:pt x="890" y="568"/>
                    <a:pt x="890" y="568"/>
                  </a:cubicBezTo>
                  <a:cubicBezTo>
                    <a:pt x="903" y="582"/>
                    <a:pt x="903" y="582"/>
                    <a:pt x="903" y="582"/>
                  </a:cubicBezTo>
                  <a:cubicBezTo>
                    <a:pt x="890" y="596"/>
                    <a:pt x="890" y="596"/>
                    <a:pt x="890" y="596"/>
                  </a:cubicBezTo>
                  <a:cubicBezTo>
                    <a:pt x="605" y="910"/>
                    <a:pt x="605" y="910"/>
                    <a:pt x="605" y="910"/>
                  </a:cubicBezTo>
                  <a:cubicBezTo>
                    <a:pt x="593" y="923"/>
                    <a:pt x="593" y="923"/>
                    <a:pt x="593" y="923"/>
                  </a:cubicBezTo>
                  <a:cubicBezTo>
                    <a:pt x="593" y="924"/>
                    <a:pt x="593" y="924"/>
                    <a:pt x="593" y="924"/>
                  </a:cubicBezTo>
                  <a:cubicBezTo>
                    <a:pt x="593" y="924"/>
                    <a:pt x="593" y="924"/>
                    <a:pt x="593" y="924"/>
                  </a:cubicBezTo>
                  <a:cubicBezTo>
                    <a:pt x="608" y="922"/>
                    <a:pt x="608" y="922"/>
                    <a:pt x="608" y="922"/>
                  </a:cubicBezTo>
                  <a:cubicBezTo>
                    <a:pt x="1054" y="853"/>
                    <a:pt x="1054" y="853"/>
                    <a:pt x="1054" y="853"/>
                  </a:cubicBezTo>
                  <a:cubicBezTo>
                    <a:pt x="1075" y="850"/>
                    <a:pt x="1075" y="850"/>
                    <a:pt x="1075" y="850"/>
                  </a:cubicBezTo>
                  <a:cubicBezTo>
                    <a:pt x="1060" y="863"/>
                    <a:pt x="1060" y="863"/>
                    <a:pt x="1060" y="863"/>
                  </a:cubicBezTo>
                  <a:cubicBezTo>
                    <a:pt x="904" y="997"/>
                    <a:pt x="904" y="997"/>
                    <a:pt x="904" y="997"/>
                  </a:cubicBezTo>
                  <a:cubicBezTo>
                    <a:pt x="905" y="997"/>
                    <a:pt x="905" y="997"/>
                    <a:pt x="905" y="997"/>
                  </a:cubicBezTo>
                  <a:cubicBezTo>
                    <a:pt x="1060" y="864"/>
                    <a:pt x="1060" y="864"/>
                    <a:pt x="1060" y="864"/>
                  </a:cubicBezTo>
                  <a:cubicBezTo>
                    <a:pt x="1077" y="849"/>
                    <a:pt x="1077" y="849"/>
                    <a:pt x="1077" y="849"/>
                  </a:cubicBezTo>
                  <a:cubicBezTo>
                    <a:pt x="1054" y="853"/>
                    <a:pt x="1054" y="853"/>
                    <a:pt x="1054" y="853"/>
                  </a:cubicBezTo>
                  <a:cubicBezTo>
                    <a:pt x="608" y="921"/>
                    <a:pt x="608" y="921"/>
                    <a:pt x="608" y="921"/>
                  </a:cubicBezTo>
                  <a:cubicBezTo>
                    <a:pt x="594" y="923"/>
                    <a:pt x="594" y="923"/>
                    <a:pt x="594" y="923"/>
                  </a:cubicBezTo>
                  <a:cubicBezTo>
                    <a:pt x="605" y="911"/>
                    <a:pt x="605" y="911"/>
                    <a:pt x="605" y="911"/>
                  </a:cubicBezTo>
                  <a:cubicBezTo>
                    <a:pt x="890" y="596"/>
                    <a:pt x="890" y="596"/>
                    <a:pt x="890" y="596"/>
                  </a:cubicBezTo>
                  <a:cubicBezTo>
                    <a:pt x="903" y="582"/>
                    <a:pt x="903" y="582"/>
                    <a:pt x="903" y="582"/>
                  </a:cubicBezTo>
                  <a:cubicBezTo>
                    <a:pt x="891" y="567"/>
                    <a:pt x="891" y="567"/>
                    <a:pt x="891" y="567"/>
                  </a:cubicBezTo>
                  <a:cubicBezTo>
                    <a:pt x="775" y="432"/>
                    <a:pt x="775" y="432"/>
                    <a:pt x="775" y="432"/>
                  </a:cubicBezTo>
                  <a:cubicBezTo>
                    <a:pt x="867" y="294"/>
                    <a:pt x="867" y="294"/>
                    <a:pt x="867" y="294"/>
                  </a:cubicBezTo>
                  <a:cubicBezTo>
                    <a:pt x="875" y="282"/>
                    <a:pt x="875" y="282"/>
                    <a:pt x="875" y="282"/>
                  </a:cubicBezTo>
                  <a:cubicBezTo>
                    <a:pt x="867" y="272"/>
                    <a:pt x="867" y="272"/>
                    <a:pt x="867" y="272"/>
                  </a:cubicBezTo>
                  <a:cubicBezTo>
                    <a:pt x="866" y="271"/>
                    <a:pt x="866" y="271"/>
                    <a:pt x="866" y="271"/>
                  </a:cubicBezTo>
                  <a:cubicBezTo>
                    <a:pt x="874" y="282"/>
                    <a:pt x="874" y="282"/>
                    <a:pt x="874" y="282"/>
                  </a:cubicBezTo>
                  <a:cubicBezTo>
                    <a:pt x="866" y="294"/>
                    <a:pt x="866" y="294"/>
                    <a:pt x="866" y="294"/>
                  </a:cubicBezTo>
                  <a:cubicBezTo>
                    <a:pt x="775" y="431"/>
                    <a:pt x="775" y="431"/>
                    <a:pt x="775" y="431"/>
                  </a:cubicBezTo>
                  <a:cubicBezTo>
                    <a:pt x="595" y="221"/>
                    <a:pt x="595" y="221"/>
                    <a:pt x="595" y="221"/>
                  </a:cubicBezTo>
                  <a:cubicBezTo>
                    <a:pt x="586" y="210"/>
                    <a:pt x="586" y="210"/>
                    <a:pt x="586" y="210"/>
                  </a:cubicBezTo>
                  <a:cubicBezTo>
                    <a:pt x="585" y="210"/>
                    <a:pt x="585" y="210"/>
                    <a:pt x="585" y="210"/>
                  </a:cubicBezTo>
                  <a:cubicBezTo>
                    <a:pt x="585" y="209"/>
                    <a:pt x="585" y="209"/>
                    <a:pt x="585" y="209"/>
                  </a:cubicBezTo>
                  <a:cubicBezTo>
                    <a:pt x="585" y="209"/>
                    <a:pt x="585" y="209"/>
                    <a:pt x="585" y="209"/>
                  </a:cubicBezTo>
                  <a:cubicBezTo>
                    <a:pt x="585" y="209"/>
                    <a:pt x="585" y="209"/>
                    <a:pt x="585" y="209"/>
                  </a:cubicBezTo>
                  <a:moveTo>
                    <a:pt x="752" y="114"/>
                  </a:moveTo>
                  <a:cubicBezTo>
                    <a:pt x="751" y="115"/>
                    <a:pt x="751" y="115"/>
                    <a:pt x="751" y="115"/>
                  </a:cubicBezTo>
                  <a:cubicBezTo>
                    <a:pt x="862" y="266"/>
                    <a:pt x="862" y="266"/>
                    <a:pt x="862" y="266"/>
                  </a:cubicBezTo>
                  <a:cubicBezTo>
                    <a:pt x="866" y="271"/>
                    <a:pt x="866" y="271"/>
                    <a:pt x="866" y="271"/>
                  </a:cubicBezTo>
                  <a:cubicBezTo>
                    <a:pt x="866" y="271"/>
                    <a:pt x="866" y="271"/>
                    <a:pt x="866" y="271"/>
                  </a:cubicBezTo>
                  <a:cubicBezTo>
                    <a:pt x="863" y="266"/>
                    <a:pt x="863" y="266"/>
                    <a:pt x="863" y="266"/>
                  </a:cubicBezTo>
                  <a:cubicBezTo>
                    <a:pt x="752" y="114"/>
                    <a:pt x="752" y="114"/>
                    <a:pt x="752" y="114"/>
                  </a:cubicBezTo>
                  <a:moveTo>
                    <a:pt x="668" y="0"/>
                  </a:moveTo>
                  <a:cubicBezTo>
                    <a:pt x="662" y="19"/>
                    <a:pt x="662" y="19"/>
                    <a:pt x="662" y="19"/>
                  </a:cubicBezTo>
                  <a:cubicBezTo>
                    <a:pt x="601" y="192"/>
                    <a:pt x="601" y="192"/>
                    <a:pt x="601" y="192"/>
                  </a:cubicBezTo>
                  <a:cubicBezTo>
                    <a:pt x="596" y="206"/>
                    <a:pt x="596" y="206"/>
                    <a:pt x="596" y="206"/>
                  </a:cubicBezTo>
                  <a:cubicBezTo>
                    <a:pt x="581" y="190"/>
                    <a:pt x="581" y="190"/>
                    <a:pt x="581" y="190"/>
                  </a:cubicBezTo>
                  <a:cubicBezTo>
                    <a:pt x="419" y="25"/>
                    <a:pt x="419" y="25"/>
                    <a:pt x="419" y="25"/>
                  </a:cubicBezTo>
                  <a:cubicBezTo>
                    <a:pt x="406" y="12"/>
                    <a:pt x="406" y="12"/>
                    <a:pt x="406" y="12"/>
                  </a:cubicBezTo>
                  <a:cubicBezTo>
                    <a:pt x="406" y="13"/>
                    <a:pt x="406" y="13"/>
                    <a:pt x="406" y="13"/>
                  </a:cubicBezTo>
                  <a:cubicBezTo>
                    <a:pt x="406" y="13"/>
                    <a:pt x="403" y="17"/>
                    <a:pt x="399" y="24"/>
                  </a:cubicBezTo>
                  <a:cubicBezTo>
                    <a:pt x="389" y="42"/>
                    <a:pt x="366" y="80"/>
                    <a:pt x="344" y="118"/>
                  </a:cubicBezTo>
                  <a:cubicBezTo>
                    <a:pt x="328" y="144"/>
                    <a:pt x="313" y="170"/>
                    <a:pt x="301" y="190"/>
                  </a:cubicBezTo>
                  <a:cubicBezTo>
                    <a:pt x="299" y="195"/>
                    <a:pt x="296" y="199"/>
                    <a:pt x="294" y="203"/>
                  </a:cubicBezTo>
                  <a:cubicBezTo>
                    <a:pt x="291" y="207"/>
                    <a:pt x="289" y="211"/>
                    <a:pt x="287" y="214"/>
                  </a:cubicBezTo>
                  <a:cubicBezTo>
                    <a:pt x="287" y="214"/>
                    <a:pt x="287" y="215"/>
                    <a:pt x="287" y="215"/>
                  </a:cubicBezTo>
                  <a:cubicBezTo>
                    <a:pt x="287" y="216"/>
                    <a:pt x="286" y="216"/>
                    <a:pt x="286" y="216"/>
                  </a:cubicBezTo>
                  <a:cubicBezTo>
                    <a:pt x="286" y="216"/>
                    <a:pt x="286" y="216"/>
                    <a:pt x="286" y="216"/>
                  </a:cubicBezTo>
                  <a:cubicBezTo>
                    <a:pt x="286" y="217"/>
                    <a:pt x="286" y="217"/>
                    <a:pt x="286" y="217"/>
                  </a:cubicBezTo>
                  <a:cubicBezTo>
                    <a:pt x="286" y="217"/>
                    <a:pt x="287" y="217"/>
                    <a:pt x="287" y="216"/>
                  </a:cubicBezTo>
                  <a:cubicBezTo>
                    <a:pt x="287" y="216"/>
                    <a:pt x="287" y="216"/>
                    <a:pt x="287" y="216"/>
                  </a:cubicBezTo>
                  <a:cubicBezTo>
                    <a:pt x="287" y="215"/>
                    <a:pt x="288" y="214"/>
                    <a:pt x="288" y="214"/>
                  </a:cubicBezTo>
                  <a:cubicBezTo>
                    <a:pt x="290" y="211"/>
                    <a:pt x="292" y="207"/>
                    <a:pt x="294" y="203"/>
                  </a:cubicBezTo>
                  <a:cubicBezTo>
                    <a:pt x="309" y="179"/>
                    <a:pt x="334" y="136"/>
                    <a:pt x="356" y="98"/>
                  </a:cubicBezTo>
                  <a:cubicBezTo>
                    <a:pt x="370" y="75"/>
                    <a:pt x="382" y="54"/>
                    <a:pt x="391" y="38"/>
                  </a:cubicBezTo>
                  <a:cubicBezTo>
                    <a:pt x="395" y="33"/>
                    <a:pt x="397" y="28"/>
                    <a:pt x="400" y="24"/>
                  </a:cubicBezTo>
                  <a:cubicBezTo>
                    <a:pt x="401" y="22"/>
                    <a:pt x="401" y="21"/>
                    <a:pt x="402" y="20"/>
                  </a:cubicBezTo>
                  <a:cubicBezTo>
                    <a:pt x="404" y="16"/>
                    <a:pt x="406" y="14"/>
                    <a:pt x="406" y="13"/>
                  </a:cubicBezTo>
                  <a:cubicBezTo>
                    <a:pt x="418" y="26"/>
                    <a:pt x="418" y="26"/>
                    <a:pt x="418" y="26"/>
                  </a:cubicBezTo>
                  <a:cubicBezTo>
                    <a:pt x="580" y="190"/>
                    <a:pt x="580" y="190"/>
                    <a:pt x="580" y="190"/>
                  </a:cubicBezTo>
                  <a:cubicBezTo>
                    <a:pt x="597" y="207"/>
                    <a:pt x="597" y="207"/>
                    <a:pt x="597" y="207"/>
                  </a:cubicBezTo>
                  <a:cubicBezTo>
                    <a:pt x="602" y="193"/>
                    <a:pt x="602" y="193"/>
                    <a:pt x="602" y="193"/>
                  </a:cubicBezTo>
                  <a:cubicBezTo>
                    <a:pt x="662" y="19"/>
                    <a:pt x="662" y="19"/>
                    <a:pt x="662" y="19"/>
                  </a:cubicBezTo>
                  <a:cubicBezTo>
                    <a:pt x="668" y="1"/>
                    <a:pt x="668" y="1"/>
                    <a:pt x="668" y="1"/>
                  </a:cubicBezTo>
                  <a:cubicBezTo>
                    <a:pt x="679" y="16"/>
                    <a:pt x="679" y="16"/>
                    <a:pt x="679" y="16"/>
                  </a:cubicBezTo>
                  <a:cubicBezTo>
                    <a:pt x="751" y="114"/>
                    <a:pt x="751" y="114"/>
                    <a:pt x="751" y="114"/>
                  </a:cubicBezTo>
                  <a:cubicBezTo>
                    <a:pt x="751" y="114"/>
                    <a:pt x="751" y="114"/>
                    <a:pt x="751" y="114"/>
                  </a:cubicBezTo>
                  <a:cubicBezTo>
                    <a:pt x="680" y="16"/>
                    <a:pt x="680" y="16"/>
                    <a:pt x="680" y="16"/>
                  </a:cubicBezTo>
                  <a:cubicBezTo>
                    <a:pt x="668" y="0"/>
                    <a:pt x="668" y="0"/>
                    <a:pt x="66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59"/>
            <p:cNvSpPr>
              <a:spLocks noEditPoints="1"/>
            </p:cNvSpPr>
            <p:nvPr userDrawn="1"/>
          </p:nvSpPr>
          <p:spPr bwMode="auto">
            <a:xfrm>
              <a:off x="9037638" y="454025"/>
              <a:ext cx="1562100" cy="2092325"/>
            </a:xfrm>
            <a:custGeom>
              <a:avLst/>
              <a:gdLst>
                <a:gd name="T0" fmla="*/ 2 w 984"/>
                <a:gd name="T1" fmla="*/ 1318 h 1318"/>
                <a:gd name="T2" fmla="*/ 2 w 984"/>
                <a:gd name="T3" fmla="*/ 1318 h 1318"/>
                <a:gd name="T4" fmla="*/ 461 w 984"/>
                <a:gd name="T5" fmla="*/ 989 h 1318"/>
                <a:gd name="T6" fmla="*/ 453 w 984"/>
                <a:gd name="T7" fmla="*/ 1015 h 1318"/>
                <a:gd name="T8" fmla="*/ 429 w 984"/>
                <a:gd name="T9" fmla="*/ 1041 h 1318"/>
                <a:gd name="T10" fmla="*/ 23 w 984"/>
                <a:gd name="T11" fmla="*/ 1303 h 1318"/>
                <a:gd name="T12" fmla="*/ 0 w 984"/>
                <a:gd name="T13" fmla="*/ 1316 h 1318"/>
                <a:gd name="T14" fmla="*/ 2 w 984"/>
                <a:gd name="T15" fmla="*/ 1318 h 1318"/>
                <a:gd name="T16" fmla="*/ 2 w 984"/>
                <a:gd name="T17" fmla="*/ 1318 h 1318"/>
                <a:gd name="T18" fmla="*/ 21 w 984"/>
                <a:gd name="T19" fmla="*/ 1305 h 1318"/>
                <a:gd name="T20" fmla="*/ 40 w 984"/>
                <a:gd name="T21" fmla="*/ 1293 h 1318"/>
                <a:gd name="T22" fmla="*/ 452 w 984"/>
                <a:gd name="T23" fmla="*/ 1028 h 1318"/>
                <a:gd name="T24" fmla="*/ 455 w 984"/>
                <a:gd name="T25" fmla="*/ 1013 h 1318"/>
                <a:gd name="T26" fmla="*/ 532 w 984"/>
                <a:gd name="T27" fmla="*/ 731 h 1318"/>
                <a:gd name="T28" fmla="*/ 971 w 984"/>
                <a:gd name="T29" fmla="*/ 0 h 1318"/>
                <a:gd name="T30" fmla="*/ 969 w 984"/>
                <a:gd name="T31" fmla="*/ 2 h 1318"/>
                <a:gd name="T32" fmla="*/ 957 w 984"/>
                <a:gd name="T33" fmla="*/ 17 h 1318"/>
                <a:gd name="T34" fmla="*/ 628 w 984"/>
                <a:gd name="T35" fmla="*/ 429 h 1318"/>
                <a:gd name="T36" fmla="*/ 619 w 984"/>
                <a:gd name="T37" fmla="*/ 440 h 1318"/>
                <a:gd name="T38" fmla="*/ 604 w 984"/>
                <a:gd name="T39" fmla="*/ 463 h 1318"/>
                <a:gd name="T40" fmla="*/ 598 w 984"/>
                <a:gd name="T41" fmla="*/ 485 h 1318"/>
                <a:gd name="T42" fmla="*/ 531 w 984"/>
                <a:gd name="T43" fmla="*/ 728 h 1318"/>
                <a:gd name="T44" fmla="*/ 598 w 984"/>
                <a:gd name="T45" fmla="*/ 487 h 1318"/>
                <a:gd name="T46" fmla="*/ 598 w 984"/>
                <a:gd name="T47" fmla="*/ 485 h 1318"/>
                <a:gd name="T48" fmla="*/ 604 w 984"/>
                <a:gd name="T49" fmla="*/ 463 h 1318"/>
                <a:gd name="T50" fmla="*/ 619 w 984"/>
                <a:gd name="T51" fmla="*/ 442 h 1318"/>
                <a:gd name="T52" fmla="*/ 628 w 984"/>
                <a:gd name="T53" fmla="*/ 429 h 1318"/>
                <a:gd name="T54" fmla="*/ 959 w 984"/>
                <a:gd name="T55" fmla="*/ 17 h 1318"/>
                <a:gd name="T56" fmla="*/ 971 w 984"/>
                <a:gd name="T57" fmla="*/ 4 h 1318"/>
                <a:gd name="T58" fmla="*/ 971 w 984"/>
                <a:gd name="T59" fmla="*/ 8 h 1318"/>
                <a:gd name="T60" fmla="*/ 982 w 984"/>
                <a:gd name="T61" fmla="*/ 356 h 1318"/>
                <a:gd name="T62" fmla="*/ 952 w 984"/>
                <a:gd name="T63" fmla="*/ 397 h 1318"/>
                <a:gd name="T64" fmla="*/ 617 w 984"/>
                <a:gd name="T65" fmla="*/ 470 h 1318"/>
                <a:gd name="T66" fmla="*/ 617 w 984"/>
                <a:gd name="T67" fmla="*/ 472 h 1318"/>
                <a:gd name="T68" fmla="*/ 645 w 984"/>
                <a:gd name="T69" fmla="*/ 465 h 1318"/>
                <a:gd name="T70" fmla="*/ 984 w 984"/>
                <a:gd name="T71" fmla="*/ 391 h 1318"/>
                <a:gd name="T72" fmla="*/ 984 w 984"/>
                <a:gd name="T73" fmla="*/ 389 h 1318"/>
                <a:gd name="T74" fmla="*/ 972 w 984"/>
                <a:gd name="T75" fmla="*/ 36 h 1318"/>
                <a:gd name="T76" fmla="*/ 971 w 984"/>
                <a:gd name="T77" fmla="*/ 4 h 1318"/>
                <a:gd name="T78" fmla="*/ 971 w 984"/>
                <a:gd name="T79" fmla="*/ 2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4" h="1318">
                  <a:moveTo>
                    <a:pt x="2" y="1318"/>
                  </a:moveTo>
                  <a:lnTo>
                    <a:pt x="2" y="1318"/>
                  </a:lnTo>
                  <a:lnTo>
                    <a:pt x="2" y="1318"/>
                  </a:lnTo>
                  <a:lnTo>
                    <a:pt x="2" y="1318"/>
                  </a:lnTo>
                  <a:close/>
                  <a:moveTo>
                    <a:pt x="531" y="730"/>
                  </a:moveTo>
                  <a:lnTo>
                    <a:pt x="461" y="989"/>
                  </a:lnTo>
                  <a:lnTo>
                    <a:pt x="453" y="1013"/>
                  </a:lnTo>
                  <a:lnTo>
                    <a:pt x="453" y="1015"/>
                  </a:lnTo>
                  <a:lnTo>
                    <a:pt x="450" y="1028"/>
                  </a:lnTo>
                  <a:lnTo>
                    <a:pt x="429" y="1041"/>
                  </a:lnTo>
                  <a:lnTo>
                    <a:pt x="38" y="1293"/>
                  </a:lnTo>
                  <a:lnTo>
                    <a:pt x="23" y="1303"/>
                  </a:lnTo>
                  <a:lnTo>
                    <a:pt x="21" y="1303"/>
                  </a:lnTo>
                  <a:lnTo>
                    <a:pt x="0" y="1316"/>
                  </a:lnTo>
                  <a:lnTo>
                    <a:pt x="0" y="1316"/>
                  </a:lnTo>
                  <a:lnTo>
                    <a:pt x="2" y="1318"/>
                  </a:lnTo>
                  <a:lnTo>
                    <a:pt x="2" y="1318"/>
                  </a:lnTo>
                  <a:lnTo>
                    <a:pt x="2" y="1318"/>
                  </a:lnTo>
                  <a:lnTo>
                    <a:pt x="4" y="1316"/>
                  </a:lnTo>
                  <a:lnTo>
                    <a:pt x="21" y="1305"/>
                  </a:lnTo>
                  <a:lnTo>
                    <a:pt x="21" y="1305"/>
                  </a:lnTo>
                  <a:lnTo>
                    <a:pt x="40" y="1293"/>
                  </a:lnTo>
                  <a:lnTo>
                    <a:pt x="429" y="1043"/>
                  </a:lnTo>
                  <a:lnTo>
                    <a:pt x="452" y="1028"/>
                  </a:lnTo>
                  <a:lnTo>
                    <a:pt x="455" y="1015"/>
                  </a:lnTo>
                  <a:lnTo>
                    <a:pt x="455" y="1013"/>
                  </a:lnTo>
                  <a:lnTo>
                    <a:pt x="461" y="989"/>
                  </a:lnTo>
                  <a:lnTo>
                    <a:pt x="532" y="731"/>
                  </a:lnTo>
                  <a:lnTo>
                    <a:pt x="531" y="730"/>
                  </a:lnTo>
                  <a:close/>
                  <a:moveTo>
                    <a:pt x="971" y="0"/>
                  </a:moveTo>
                  <a:lnTo>
                    <a:pt x="971" y="2"/>
                  </a:lnTo>
                  <a:lnTo>
                    <a:pt x="969" y="2"/>
                  </a:lnTo>
                  <a:lnTo>
                    <a:pt x="957" y="17"/>
                  </a:lnTo>
                  <a:lnTo>
                    <a:pt x="957" y="17"/>
                  </a:lnTo>
                  <a:lnTo>
                    <a:pt x="946" y="31"/>
                  </a:lnTo>
                  <a:lnTo>
                    <a:pt x="628" y="429"/>
                  </a:lnTo>
                  <a:lnTo>
                    <a:pt x="621" y="438"/>
                  </a:lnTo>
                  <a:lnTo>
                    <a:pt x="619" y="440"/>
                  </a:lnTo>
                  <a:lnTo>
                    <a:pt x="606" y="457"/>
                  </a:lnTo>
                  <a:lnTo>
                    <a:pt x="604" y="463"/>
                  </a:lnTo>
                  <a:lnTo>
                    <a:pt x="604" y="465"/>
                  </a:lnTo>
                  <a:lnTo>
                    <a:pt x="598" y="485"/>
                  </a:lnTo>
                  <a:lnTo>
                    <a:pt x="596" y="487"/>
                  </a:lnTo>
                  <a:lnTo>
                    <a:pt x="531" y="728"/>
                  </a:lnTo>
                  <a:lnTo>
                    <a:pt x="532" y="730"/>
                  </a:lnTo>
                  <a:lnTo>
                    <a:pt x="598" y="487"/>
                  </a:lnTo>
                  <a:lnTo>
                    <a:pt x="598" y="487"/>
                  </a:lnTo>
                  <a:lnTo>
                    <a:pt x="598" y="485"/>
                  </a:lnTo>
                  <a:lnTo>
                    <a:pt x="604" y="465"/>
                  </a:lnTo>
                  <a:lnTo>
                    <a:pt x="604" y="463"/>
                  </a:lnTo>
                  <a:lnTo>
                    <a:pt x="606" y="457"/>
                  </a:lnTo>
                  <a:lnTo>
                    <a:pt x="619" y="442"/>
                  </a:lnTo>
                  <a:lnTo>
                    <a:pt x="619" y="440"/>
                  </a:lnTo>
                  <a:lnTo>
                    <a:pt x="628" y="429"/>
                  </a:lnTo>
                  <a:lnTo>
                    <a:pt x="948" y="31"/>
                  </a:lnTo>
                  <a:lnTo>
                    <a:pt x="959" y="17"/>
                  </a:lnTo>
                  <a:lnTo>
                    <a:pt x="959" y="17"/>
                  </a:lnTo>
                  <a:lnTo>
                    <a:pt x="971" y="4"/>
                  </a:lnTo>
                  <a:lnTo>
                    <a:pt x="971" y="6"/>
                  </a:lnTo>
                  <a:lnTo>
                    <a:pt x="971" y="8"/>
                  </a:lnTo>
                  <a:lnTo>
                    <a:pt x="971" y="36"/>
                  </a:lnTo>
                  <a:lnTo>
                    <a:pt x="982" y="356"/>
                  </a:lnTo>
                  <a:lnTo>
                    <a:pt x="984" y="391"/>
                  </a:lnTo>
                  <a:lnTo>
                    <a:pt x="952" y="397"/>
                  </a:lnTo>
                  <a:lnTo>
                    <a:pt x="647" y="465"/>
                  </a:lnTo>
                  <a:lnTo>
                    <a:pt x="617" y="470"/>
                  </a:lnTo>
                  <a:lnTo>
                    <a:pt x="615" y="470"/>
                  </a:lnTo>
                  <a:lnTo>
                    <a:pt x="617" y="472"/>
                  </a:lnTo>
                  <a:lnTo>
                    <a:pt x="617" y="472"/>
                  </a:lnTo>
                  <a:lnTo>
                    <a:pt x="645" y="465"/>
                  </a:lnTo>
                  <a:lnTo>
                    <a:pt x="952" y="399"/>
                  </a:lnTo>
                  <a:lnTo>
                    <a:pt x="984" y="391"/>
                  </a:lnTo>
                  <a:lnTo>
                    <a:pt x="984" y="391"/>
                  </a:lnTo>
                  <a:lnTo>
                    <a:pt x="984" y="389"/>
                  </a:lnTo>
                  <a:lnTo>
                    <a:pt x="984" y="356"/>
                  </a:lnTo>
                  <a:lnTo>
                    <a:pt x="972" y="36"/>
                  </a:lnTo>
                  <a:lnTo>
                    <a:pt x="971" y="6"/>
                  </a:lnTo>
                  <a:lnTo>
                    <a:pt x="971" y="4"/>
                  </a:lnTo>
                  <a:lnTo>
                    <a:pt x="971" y="4"/>
                  </a:lnTo>
                  <a:lnTo>
                    <a:pt x="971" y="2"/>
                  </a:lnTo>
                  <a:lnTo>
                    <a:pt x="971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60"/>
            <p:cNvSpPr>
              <a:spLocks noEditPoints="1"/>
            </p:cNvSpPr>
            <p:nvPr userDrawn="1"/>
          </p:nvSpPr>
          <p:spPr bwMode="auto">
            <a:xfrm>
              <a:off x="9037638" y="454025"/>
              <a:ext cx="1562100" cy="2092325"/>
            </a:xfrm>
            <a:custGeom>
              <a:avLst/>
              <a:gdLst>
                <a:gd name="T0" fmla="*/ 2 w 984"/>
                <a:gd name="T1" fmla="*/ 1318 h 1318"/>
                <a:gd name="T2" fmla="*/ 2 w 984"/>
                <a:gd name="T3" fmla="*/ 1318 h 1318"/>
                <a:gd name="T4" fmla="*/ 461 w 984"/>
                <a:gd name="T5" fmla="*/ 989 h 1318"/>
                <a:gd name="T6" fmla="*/ 453 w 984"/>
                <a:gd name="T7" fmla="*/ 1015 h 1318"/>
                <a:gd name="T8" fmla="*/ 429 w 984"/>
                <a:gd name="T9" fmla="*/ 1041 h 1318"/>
                <a:gd name="T10" fmla="*/ 23 w 984"/>
                <a:gd name="T11" fmla="*/ 1303 h 1318"/>
                <a:gd name="T12" fmla="*/ 0 w 984"/>
                <a:gd name="T13" fmla="*/ 1316 h 1318"/>
                <a:gd name="T14" fmla="*/ 2 w 984"/>
                <a:gd name="T15" fmla="*/ 1318 h 1318"/>
                <a:gd name="T16" fmla="*/ 2 w 984"/>
                <a:gd name="T17" fmla="*/ 1318 h 1318"/>
                <a:gd name="T18" fmla="*/ 21 w 984"/>
                <a:gd name="T19" fmla="*/ 1305 h 1318"/>
                <a:gd name="T20" fmla="*/ 40 w 984"/>
                <a:gd name="T21" fmla="*/ 1293 h 1318"/>
                <a:gd name="T22" fmla="*/ 452 w 984"/>
                <a:gd name="T23" fmla="*/ 1028 h 1318"/>
                <a:gd name="T24" fmla="*/ 455 w 984"/>
                <a:gd name="T25" fmla="*/ 1013 h 1318"/>
                <a:gd name="T26" fmla="*/ 532 w 984"/>
                <a:gd name="T27" fmla="*/ 731 h 1318"/>
                <a:gd name="T28" fmla="*/ 971 w 984"/>
                <a:gd name="T29" fmla="*/ 0 h 1318"/>
                <a:gd name="T30" fmla="*/ 969 w 984"/>
                <a:gd name="T31" fmla="*/ 2 h 1318"/>
                <a:gd name="T32" fmla="*/ 957 w 984"/>
                <a:gd name="T33" fmla="*/ 17 h 1318"/>
                <a:gd name="T34" fmla="*/ 628 w 984"/>
                <a:gd name="T35" fmla="*/ 429 h 1318"/>
                <a:gd name="T36" fmla="*/ 619 w 984"/>
                <a:gd name="T37" fmla="*/ 440 h 1318"/>
                <a:gd name="T38" fmla="*/ 604 w 984"/>
                <a:gd name="T39" fmla="*/ 463 h 1318"/>
                <a:gd name="T40" fmla="*/ 598 w 984"/>
                <a:gd name="T41" fmla="*/ 485 h 1318"/>
                <a:gd name="T42" fmla="*/ 531 w 984"/>
                <a:gd name="T43" fmla="*/ 728 h 1318"/>
                <a:gd name="T44" fmla="*/ 598 w 984"/>
                <a:gd name="T45" fmla="*/ 487 h 1318"/>
                <a:gd name="T46" fmla="*/ 598 w 984"/>
                <a:gd name="T47" fmla="*/ 485 h 1318"/>
                <a:gd name="T48" fmla="*/ 604 w 984"/>
                <a:gd name="T49" fmla="*/ 463 h 1318"/>
                <a:gd name="T50" fmla="*/ 619 w 984"/>
                <a:gd name="T51" fmla="*/ 442 h 1318"/>
                <a:gd name="T52" fmla="*/ 628 w 984"/>
                <a:gd name="T53" fmla="*/ 429 h 1318"/>
                <a:gd name="T54" fmla="*/ 959 w 984"/>
                <a:gd name="T55" fmla="*/ 17 h 1318"/>
                <a:gd name="T56" fmla="*/ 971 w 984"/>
                <a:gd name="T57" fmla="*/ 4 h 1318"/>
                <a:gd name="T58" fmla="*/ 971 w 984"/>
                <a:gd name="T59" fmla="*/ 8 h 1318"/>
                <a:gd name="T60" fmla="*/ 982 w 984"/>
                <a:gd name="T61" fmla="*/ 356 h 1318"/>
                <a:gd name="T62" fmla="*/ 952 w 984"/>
                <a:gd name="T63" fmla="*/ 397 h 1318"/>
                <a:gd name="T64" fmla="*/ 617 w 984"/>
                <a:gd name="T65" fmla="*/ 470 h 1318"/>
                <a:gd name="T66" fmla="*/ 617 w 984"/>
                <a:gd name="T67" fmla="*/ 472 h 1318"/>
                <a:gd name="T68" fmla="*/ 645 w 984"/>
                <a:gd name="T69" fmla="*/ 465 h 1318"/>
                <a:gd name="T70" fmla="*/ 984 w 984"/>
                <a:gd name="T71" fmla="*/ 391 h 1318"/>
                <a:gd name="T72" fmla="*/ 984 w 984"/>
                <a:gd name="T73" fmla="*/ 389 h 1318"/>
                <a:gd name="T74" fmla="*/ 972 w 984"/>
                <a:gd name="T75" fmla="*/ 36 h 1318"/>
                <a:gd name="T76" fmla="*/ 971 w 984"/>
                <a:gd name="T77" fmla="*/ 4 h 1318"/>
                <a:gd name="T78" fmla="*/ 971 w 984"/>
                <a:gd name="T79" fmla="*/ 2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4" h="1318">
                  <a:moveTo>
                    <a:pt x="2" y="1318"/>
                  </a:moveTo>
                  <a:lnTo>
                    <a:pt x="2" y="1318"/>
                  </a:lnTo>
                  <a:lnTo>
                    <a:pt x="2" y="1318"/>
                  </a:lnTo>
                  <a:lnTo>
                    <a:pt x="2" y="1318"/>
                  </a:lnTo>
                  <a:moveTo>
                    <a:pt x="531" y="730"/>
                  </a:moveTo>
                  <a:lnTo>
                    <a:pt x="461" y="989"/>
                  </a:lnTo>
                  <a:lnTo>
                    <a:pt x="453" y="1013"/>
                  </a:lnTo>
                  <a:lnTo>
                    <a:pt x="453" y="1015"/>
                  </a:lnTo>
                  <a:lnTo>
                    <a:pt x="450" y="1028"/>
                  </a:lnTo>
                  <a:lnTo>
                    <a:pt x="429" y="1041"/>
                  </a:lnTo>
                  <a:lnTo>
                    <a:pt x="38" y="1293"/>
                  </a:lnTo>
                  <a:lnTo>
                    <a:pt x="23" y="1303"/>
                  </a:lnTo>
                  <a:lnTo>
                    <a:pt x="21" y="1303"/>
                  </a:lnTo>
                  <a:lnTo>
                    <a:pt x="0" y="1316"/>
                  </a:lnTo>
                  <a:lnTo>
                    <a:pt x="0" y="1316"/>
                  </a:lnTo>
                  <a:lnTo>
                    <a:pt x="2" y="1318"/>
                  </a:lnTo>
                  <a:lnTo>
                    <a:pt x="2" y="1318"/>
                  </a:lnTo>
                  <a:lnTo>
                    <a:pt x="2" y="1318"/>
                  </a:lnTo>
                  <a:lnTo>
                    <a:pt x="4" y="1316"/>
                  </a:lnTo>
                  <a:lnTo>
                    <a:pt x="21" y="1305"/>
                  </a:lnTo>
                  <a:lnTo>
                    <a:pt x="21" y="1305"/>
                  </a:lnTo>
                  <a:lnTo>
                    <a:pt x="40" y="1293"/>
                  </a:lnTo>
                  <a:lnTo>
                    <a:pt x="429" y="1043"/>
                  </a:lnTo>
                  <a:lnTo>
                    <a:pt x="452" y="1028"/>
                  </a:lnTo>
                  <a:lnTo>
                    <a:pt x="455" y="1015"/>
                  </a:lnTo>
                  <a:lnTo>
                    <a:pt x="455" y="1013"/>
                  </a:lnTo>
                  <a:lnTo>
                    <a:pt x="461" y="989"/>
                  </a:lnTo>
                  <a:lnTo>
                    <a:pt x="532" y="731"/>
                  </a:lnTo>
                  <a:lnTo>
                    <a:pt x="531" y="730"/>
                  </a:lnTo>
                  <a:moveTo>
                    <a:pt x="971" y="0"/>
                  </a:moveTo>
                  <a:lnTo>
                    <a:pt x="971" y="2"/>
                  </a:lnTo>
                  <a:lnTo>
                    <a:pt x="969" y="2"/>
                  </a:lnTo>
                  <a:lnTo>
                    <a:pt x="957" y="17"/>
                  </a:lnTo>
                  <a:lnTo>
                    <a:pt x="957" y="17"/>
                  </a:lnTo>
                  <a:lnTo>
                    <a:pt x="946" y="31"/>
                  </a:lnTo>
                  <a:lnTo>
                    <a:pt x="628" y="429"/>
                  </a:lnTo>
                  <a:lnTo>
                    <a:pt x="621" y="438"/>
                  </a:lnTo>
                  <a:lnTo>
                    <a:pt x="619" y="440"/>
                  </a:lnTo>
                  <a:lnTo>
                    <a:pt x="606" y="457"/>
                  </a:lnTo>
                  <a:lnTo>
                    <a:pt x="604" y="463"/>
                  </a:lnTo>
                  <a:lnTo>
                    <a:pt x="604" y="465"/>
                  </a:lnTo>
                  <a:lnTo>
                    <a:pt x="598" y="485"/>
                  </a:lnTo>
                  <a:lnTo>
                    <a:pt x="596" y="487"/>
                  </a:lnTo>
                  <a:lnTo>
                    <a:pt x="531" y="728"/>
                  </a:lnTo>
                  <a:lnTo>
                    <a:pt x="532" y="730"/>
                  </a:lnTo>
                  <a:lnTo>
                    <a:pt x="598" y="487"/>
                  </a:lnTo>
                  <a:lnTo>
                    <a:pt x="598" y="487"/>
                  </a:lnTo>
                  <a:lnTo>
                    <a:pt x="598" y="485"/>
                  </a:lnTo>
                  <a:lnTo>
                    <a:pt x="604" y="465"/>
                  </a:lnTo>
                  <a:lnTo>
                    <a:pt x="604" y="463"/>
                  </a:lnTo>
                  <a:lnTo>
                    <a:pt x="606" y="457"/>
                  </a:lnTo>
                  <a:lnTo>
                    <a:pt x="619" y="442"/>
                  </a:lnTo>
                  <a:lnTo>
                    <a:pt x="619" y="440"/>
                  </a:lnTo>
                  <a:lnTo>
                    <a:pt x="628" y="429"/>
                  </a:lnTo>
                  <a:lnTo>
                    <a:pt x="948" y="31"/>
                  </a:lnTo>
                  <a:lnTo>
                    <a:pt x="959" y="17"/>
                  </a:lnTo>
                  <a:lnTo>
                    <a:pt x="959" y="17"/>
                  </a:lnTo>
                  <a:lnTo>
                    <a:pt x="971" y="4"/>
                  </a:lnTo>
                  <a:lnTo>
                    <a:pt x="971" y="6"/>
                  </a:lnTo>
                  <a:lnTo>
                    <a:pt x="971" y="8"/>
                  </a:lnTo>
                  <a:lnTo>
                    <a:pt x="971" y="36"/>
                  </a:lnTo>
                  <a:lnTo>
                    <a:pt x="982" y="356"/>
                  </a:lnTo>
                  <a:lnTo>
                    <a:pt x="984" y="391"/>
                  </a:lnTo>
                  <a:lnTo>
                    <a:pt x="952" y="397"/>
                  </a:lnTo>
                  <a:lnTo>
                    <a:pt x="647" y="465"/>
                  </a:lnTo>
                  <a:lnTo>
                    <a:pt x="617" y="470"/>
                  </a:lnTo>
                  <a:lnTo>
                    <a:pt x="615" y="470"/>
                  </a:lnTo>
                  <a:lnTo>
                    <a:pt x="617" y="472"/>
                  </a:lnTo>
                  <a:lnTo>
                    <a:pt x="617" y="472"/>
                  </a:lnTo>
                  <a:lnTo>
                    <a:pt x="645" y="465"/>
                  </a:lnTo>
                  <a:lnTo>
                    <a:pt x="952" y="399"/>
                  </a:lnTo>
                  <a:lnTo>
                    <a:pt x="984" y="391"/>
                  </a:lnTo>
                  <a:lnTo>
                    <a:pt x="984" y="391"/>
                  </a:lnTo>
                  <a:lnTo>
                    <a:pt x="984" y="389"/>
                  </a:lnTo>
                  <a:lnTo>
                    <a:pt x="984" y="356"/>
                  </a:lnTo>
                  <a:lnTo>
                    <a:pt x="972" y="36"/>
                  </a:lnTo>
                  <a:lnTo>
                    <a:pt x="971" y="6"/>
                  </a:lnTo>
                  <a:lnTo>
                    <a:pt x="971" y="4"/>
                  </a:lnTo>
                  <a:lnTo>
                    <a:pt x="971" y="4"/>
                  </a:lnTo>
                  <a:lnTo>
                    <a:pt x="971" y="2"/>
                  </a:lnTo>
                  <a:lnTo>
                    <a:pt x="971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61"/>
            <p:cNvSpPr>
              <a:spLocks noEditPoints="1"/>
            </p:cNvSpPr>
            <p:nvPr userDrawn="1"/>
          </p:nvSpPr>
          <p:spPr bwMode="auto">
            <a:xfrm>
              <a:off x="9444038" y="881063"/>
              <a:ext cx="2454275" cy="3463925"/>
            </a:xfrm>
            <a:custGeom>
              <a:avLst/>
              <a:gdLst>
                <a:gd name="T0" fmla="*/ 1023 w 1546"/>
                <a:gd name="T1" fmla="*/ 2182 h 2182"/>
                <a:gd name="T2" fmla="*/ 261 w 1546"/>
                <a:gd name="T3" fmla="*/ 2086 h 2182"/>
                <a:gd name="T4" fmla="*/ 282 w 1546"/>
                <a:gd name="T5" fmla="*/ 2105 h 2182"/>
                <a:gd name="T6" fmla="*/ 1021 w 1546"/>
                <a:gd name="T7" fmla="*/ 2180 h 2182"/>
                <a:gd name="T8" fmla="*/ 282 w 1546"/>
                <a:gd name="T9" fmla="*/ 2103 h 2182"/>
                <a:gd name="T10" fmla="*/ 1271 w 1546"/>
                <a:gd name="T11" fmla="*/ 1849 h 2182"/>
                <a:gd name="T12" fmla="*/ 1023 w 1546"/>
                <a:gd name="T13" fmla="*/ 2180 h 2182"/>
                <a:gd name="T14" fmla="*/ 1273 w 1546"/>
                <a:gd name="T15" fmla="*/ 1849 h 2182"/>
                <a:gd name="T16" fmla="*/ 1521 w 1546"/>
                <a:gd name="T17" fmla="*/ 1520 h 2182"/>
                <a:gd name="T18" fmla="*/ 1521 w 1546"/>
                <a:gd name="T19" fmla="*/ 1520 h 2182"/>
                <a:gd name="T20" fmla="*/ 1540 w 1546"/>
                <a:gd name="T21" fmla="*/ 1498 h 2182"/>
                <a:gd name="T22" fmla="*/ 1535 w 1546"/>
                <a:gd name="T23" fmla="*/ 1503 h 2182"/>
                <a:gd name="T24" fmla="*/ 1544 w 1546"/>
                <a:gd name="T25" fmla="*/ 1490 h 2182"/>
                <a:gd name="T26" fmla="*/ 1531 w 1546"/>
                <a:gd name="T27" fmla="*/ 1490 h 2182"/>
                <a:gd name="T28" fmla="*/ 700 w 1546"/>
                <a:gd name="T29" fmla="*/ 1492 h 2182"/>
                <a:gd name="T30" fmla="*/ 1503 w 1546"/>
                <a:gd name="T31" fmla="*/ 1490 h 2182"/>
                <a:gd name="T32" fmla="*/ 1542 w 1546"/>
                <a:gd name="T33" fmla="*/ 1490 h 2182"/>
                <a:gd name="T34" fmla="*/ 1540 w 1546"/>
                <a:gd name="T35" fmla="*/ 1496 h 2182"/>
                <a:gd name="T36" fmla="*/ 658 w 1546"/>
                <a:gd name="T37" fmla="*/ 1118 h 2182"/>
                <a:gd name="T38" fmla="*/ 658 w 1546"/>
                <a:gd name="T39" fmla="*/ 1122 h 2182"/>
                <a:gd name="T40" fmla="*/ 673 w 1546"/>
                <a:gd name="T41" fmla="*/ 1494 h 2182"/>
                <a:gd name="T42" fmla="*/ 675 w 1546"/>
                <a:gd name="T43" fmla="*/ 1492 h 2182"/>
                <a:gd name="T44" fmla="*/ 658 w 1546"/>
                <a:gd name="T45" fmla="*/ 1122 h 2182"/>
                <a:gd name="T46" fmla="*/ 1093 w 1546"/>
                <a:gd name="T47" fmla="*/ 282 h 2182"/>
                <a:gd name="T48" fmla="*/ 1076 w 1546"/>
                <a:gd name="T49" fmla="*/ 316 h 2182"/>
                <a:gd name="T50" fmla="*/ 1076 w 1546"/>
                <a:gd name="T51" fmla="*/ 316 h 2182"/>
                <a:gd name="T52" fmla="*/ 1095 w 1546"/>
                <a:gd name="T53" fmla="*/ 284 h 2182"/>
                <a:gd name="T54" fmla="*/ 662 w 1546"/>
                <a:gd name="T55" fmla="*/ 1109 h 2182"/>
                <a:gd name="T56" fmla="*/ 2 w 1546"/>
                <a:gd name="T57" fmla="*/ 0 h 2182"/>
                <a:gd name="T58" fmla="*/ 9 w 1546"/>
                <a:gd name="T59" fmla="*/ 15 h 2182"/>
                <a:gd name="T60" fmla="*/ 275 w 1546"/>
                <a:gd name="T61" fmla="*/ 461 h 2182"/>
                <a:gd name="T62" fmla="*/ 410 w 1546"/>
                <a:gd name="T63" fmla="*/ 688 h 2182"/>
                <a:gd name="T64" fmla="*/ 656 w 1546"/>
                <a:gd name="T65" fmla="*/ 1099 h 2182"/>
                <a:gd name="T66" fmla="*/ 654 w 1546"/>
                <a:gd name="T67" fmla="*/ 1113 h 2182"/>
                <a:gd name="T68" fmla="*/ 203 w 1546"/>
                <a:gd name="T69" fmla="*/ 1227 h 2182"/>
                <a:gd name="T70" fmla="*/ 169 w 1546"/>
                <a:gd name="T71" fmla="*/ 1237 h 2182"/>
                <a:gd name="T72" fmla="*/ 173 w 1546"/>
                <a:gd name="T73" fmla="*/ 1274 h 2182"/>
                <a:gd name="T74" fmla="*/ 259 w 1546"/>
                <a:gd name="T75" fmla="*/ 2078 h 2182"/>
                <a:gd name="T76" fmla="*/ 261 w 1546"/>
                <a:gd name="T77" fmla="*/ 2080 h 2182"/>
                <a:gd name="T78" fmla="*/ 175 w 1546"/>
                <a:gd name="T79" fmla="*/ 1274 h 2182"/>
                <a:gd name="T80" fmla="*/ 171 w 1546"/>
                <a:gd name="T81" fmla="*/ 1237 h 2182"/>
                <a:gd name="T82" fmla="*/ 653 w 1546"/>
                <a:gd name="T83" fmla="*/ 1114 h 2182"/>
                <a:gd name="T84" fmla="*/ 656 w 1546"/>
                <a:gd name="T85" fmla="*/ 1116 h 2182"/>
                <a:gd name="T86" fmla="*/ 658 w 1546"/>
                <a:gd name="T87" fmla="*/ 1113 h 2182"/>
                <a:gd name="T88" fmla="*/ 662 w 1546"/>
                <a:gd name="T89" fmla="*/ 1107 h 2182"/>
                <a:gd name="T90" fmla="*/ 863 w 1546"/>
                <a:gd name="T91" fmla="*/ 722 h 2182"/>
                <a:gd name="T92" fmla="*/ 656 w 1546"/>
                <a:gd name="T93" fmla="*/ 1098 h 2182"/>
                <a:gd name="T94" fmla="*/ 412 w 1546"/>
                <a:gd name="T95" fmla="*/ 688 h 2182"/>
                <a:gd name="T96" fmla="*/ 275 w 1546"/>
                <a:gd name="T97" fmla="*/ 459 h 2182"/>
                <a:gd name="T98" fmla="*/ 11 w 1546"/>
                <a:gd name="T99" fmla="*/ 15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46" h="2182">
                  <a:moveTo>
                    <a:pt x="1023" y="2182"/>
                  </a:moveTo>
                  <a:lnTo>
                    <a:pt x="1023" y="2182"/>
                  </a:lnTo>
                  <a:lnTo>
                    <a:pt x="1023" y="2182"/>
                  </a:lnTo>
                  <a:lnTo>
                    <a:pt x="1023" y="2182"/>
                  </a:lnTo>
                  <a:lnTo>
                    <a:pt x="1023" y="2182"/>
                  </a:lnTo>
                  <a:close/>
                  <a:moveTo>
                    <a:pt x="261" y="2086"/>
                  </a:moveTo>
                  <a:lnTo>
                    <a:pt x="259" y="2088"/>
                  </a:lnTo>
                  <a:lnTo>
                    <a:pt x="261" y="2101"/>
                  </a:lnTo>
                  <a:lnTo>
                    <a:pt x="282" y="2105"/>
                  </a:lnTo>
                  <a:lnTo>
                    <a:pt x="989" y="2178"/>
                  </a:lnTo>
                  <a:lnTo>
                    <a:pt x="1021" y="2182"/>
                  </a:lnTo>
                  <a:lnTo>
                    <a:pt x="1021" y="2180"/>
                  </a:lnTo>
                  <a:lnTo>
                    <a:pt x="1021" y="2180"/>
                  </a:lnTo>
                  <a:lnTo>
                    <a:pt x="989" y="2176"/>
                  </a:lnTo>
                  <a:lnTo>
                    <a:pt x="282" y="2103"/>
                  </a:lnTo>
                  <a:lnTo>
                    <a:pt x="263" y="2101"/>
                  </a:lnTo>
                  <a:lnTo>
                    <a:pt x="261" y="2086"/>
                  </a:lnTo>
                  <a:close/>
                  <a:moveTo>
                    <a:pt x="1271" y="1849"/>
                  </a:moveTo>
                  <a:lnTo>
                    <a:pt x="1044" y="2152"/>
                  </a:lnTo>
                  <a:lnTo>
                    <a:pt x="1023" y="2180"/>
                  </a:lnTo>
                  <a:lnTo>
                    <a:pt x="1023" y="2180"/>
                  </a:lnTo>
                  <a:lnTo>
                    <a:pt x="1023" y="2180"/>
                  </a:lnTo>
                  <a:lnTo>
                    <a:pt x="1046" y="2152"/>
                  </a:lnTo>
                  <a:lnTo>
                    <a:pt x="1273" y="1849"/>
                  </a:lnTo>
                  <a:lnTo>
                    <a:pt x="1271" y="1849"/>
                  </a:lnTo>
                  <a:close/>
                  <a:moveTo>
                    <a:pt x="1535" y="1503"/>
                  </a:moveTo>
                  <a:lnTo>
                    <a:pt x="1521" y="1520"/>
                  </a:lnTo>
                  <a:lnTo>
                    <a:pt x="1273" y="1849"/>
                  </a:lnTo>
                  <a:lnTo>
                    <a:pt x="1273" y="1849"/>
                  </a:lnTo>
                  <a:lnTo>
                    <a:pt x="1521" y="1520"/>
                  </a:lnTo>
                  <a:lnTo>
                    <a:pt x="1533" y="1505"/>
                  </a:lnTo>
                  <a:lnTo>
                    <a:pt x="1535" y="1503"/>
                  </a:lnTo>
                  <a:close/>
                  <a:moveTo>
                    <a:pt x="1540" y="1498"/>
                  </a:moveTo>
                  <a:lnTo>
                    <a:pt x="1538" y="1498"/>
                  </a:lnTo>
                  <a:lnTo>
                    <a:pt x="1535" y="1502"/>
                  </a:lnTo>
                  <a:lnTo>
                    <a:pt x="1535" y="1503"/>
                  </a:lnTo>
                  <a:lnTo>
                    <a:pt x="1540" y="1498"/>
                  </a:lnTo>
                  <a:close/>
                  <a:moveTo>
                    <a:pt x="1546" y="1490"/>
                  </a:moveTo>
                  <a:lnTo>
                    <a:pt x="1544" y="1490"/>
                  </a:lnTo>
                  <a:lnTo>
                    <a:pt x="1542" y="1490"/>
                  </a:lnTo>
                  <a:lnTo>
                    <a:pt x="1531" y="1490"/>
                  </a:lnTo>
                  <a:lnTo>
                    <a:pt x="1531" y="1490"/>
                  </a:lnTo>
                  <a:lnTo>
                    <a:pt x="1503" y="1490"/>
                  </a:lnTo>
                  <a:lnTo>
                    <a:pt x="713" y="1492"/>
                  </a:lnTo>
                  <a:lnTo>
                    <a:pt x="700" y="1492"/>
                  </a:lnTo>
                  <a:lnTo>
                    <a:pt x="700" y="1494"/>
                  </a:lnTo>
                  <a:lnTo>
                    <a:pt x="713" y="1494"/>
                  </a:lnTo>
                  <a:lnTo>
                    <a:pt x="1503" y="1490"/>
                  </a:lnTo>
                  <a:lnTo>
                    <a:pt x="1531" y="1490"/>
                  </a:lnTo>
                  <a:lnTo>
                    <a:pt x="1533" y="1490"/>
                  </a:lnTo>
                  <a:lnTo>
                    <a:pt x="1542" y="1490"/>
                  </a:lnTo>
                  <a:lnTo>
                    <a:pt x="1544" y="1490"/>
                  </a:lnTo>
                  <a:lnTo>
                    <a:pt x="1544" y="1490"/>
                  </a:lnTo>
                  <a:lnTo>
                    <a:pt x="1540" y="1496"/>
                  </a:lnTo>
                  <a:lnTo>
                    <a:pt x="1540" y="1496"/>
                  </a:lnTo>
                  <a:lnTo>
                    <a:pt x="1546" y="1490"/>
                  </a:lnTo>
                  <a:close/>
                  <a:moveTo>
                    <a:pt x="658" y="1118"/>
                  </a:moveTo>
                  <a:lnTo>
                    <a:pt x="658" y="1118"/>
                  </a:lnTo>
                  <a:lnTo>
                    <a:pt x="658" y="1120"/>
                  </a:lnTo>
                  <a:lnTo>
                    <a:pt x="658" y="1122"/>
                  </a:lnTo>
                  <a:lnTo>
                    <a:pt x="658" y="1143"/>
                  </a:lnTo>
                  <a:lnTo>
                    <a:pt x="671" y="1471"/>
                  </a:lnTo>
                  <a:lnTo>
                    <a:pt x="673" y="1494"/>
                  </a:lnTo>
                  <a:lnTo>
                    <a:pt x="698" y="1494"/>
                  </a:lnTo>
                  <a:lnTo>
                    <a:pt x="698" y="1492"/>
                  </a:lnTo>
                  <a:lnTo>
                    <a:pt x="675" y="1492"/>
                  </a:lnTo>
                  <a:lnTo>
                    <a:pt x="673" y="1470"/>
                  </a:lnTo>
                  <a:lnTo>
                    <a:pt x="660" y="1143"/>
                  </a:lnTo>
                  <a:lnTo>
                    <a:pt x="658" y="1122"/>
                  </a:lnTo>
                  <a:lnTo>
                    <a:pt x="658" y="1120"/>
                  </a:lnTo>
                  <a:lnTo>
                    <a:pt x="658" y="1118"/>
                  </a:lnTo>
                  <a:close/>
                  <a:moveTo>
                    <a:pt x="1093" y="282"/>
                  </a:moveTo>
                  <a:lnTo>
                    <a:pt x="1085" y="297"/>
                  </a:lnTo>
                  <a:lnTo>
                    <a:pt x="1083" y="301"/>
                  </a:lnTo>
                  <a:lnTo>
                    <a:pt x="1076" y="316"/>
                  </a:lnTo>
                  <a:lnTo>
                    <a:pt x="863" y="720"/>
                  </a:lnTo>
                  <a:lnTo>
                    <a:pt x="865" y="722"/>
                  </a:lnTo>
                  <a:lnTo>
                    <a:pt x="1076" y="316"/>
                  </a:lnTo>
                  <a:lnTo>
                    <a:pt x="1087" y="299"/>
                  </a:lnTo>
                  <a:lnTo>
                    <a:pt x="1087" y="295"/>
                  </a:lnTo>
                  <a:lnTo>
                    <a:pt x="1095" y="284"/>
                  </a:lnTo>
                  <a:lnTo>
                    <a:pt x="1093" y="282"/>
                  </a:lnTo>
                  <a:close/>
                  <a:moveTo>
                    <a:pt x="660" y="1113"/>
                  </a:moveTo>
                  <a:lnTo>
                    <a:pt x="662" y="1109"/>
                  </a:lnTo>
                  <a:lnTo>
                    <a:pt x="662" y="1111"/>
                  </a:lnTo>
                  <a:lnTo>
                    <a:pt x="660" y="1113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15"/>
                  </a:lnTo>
                  <a:lnTo>
                    <a:pt x="199" y="335"/>
                  </a:lnTo>
                  <a:lnTo>
                    <a:pt x="199" y="335"/>
                  </a:lnTo>
                  <a:lnTo>
                    <a:pt x="275" y="461"/>
                  </a:lnTo>
                  <a:lnTo>
                    <a:pt x="276" y="462"/>
                  </a:lnTo>
                  <a:lnTo>
                    <a:pt x="410" y="688"/>
                  </a:lnTo>
                  <a:lnTo>
                    <a:pt x="410" y="688"/>
                  </a:lnTo>
                  <a:lnTo>
                    <a:pt x="645" y="1081"/>
                  </a:lnTo>
                  <a:lnTo>
                    <a:pt x="654" y="1098"/>
                  </a:lnTo>
                  <a:lnTo>
                    <a:pt x="656" y="1099"/>
                  </a:lnTo>
                  <a:lnTo>
                    <a:pt x="660" y="1107"/>
                  </a:lnTo>
                  <a:lnTo>
                    <a:pt x="658" y="1113"/>
                  </a:lnTo>
                  <a:lnTo>
                    <a:pt x="654" y="1113"/>
                  </a:lnTo>
                  <a:lnTo>
                    <a:pt x="653" y="1114"/>
                  </a:lnTo>
                  <a:lnTo>
                    <a:pt x="626" y="1120"/>
                  </a:lnTo>
                  <a:lnTo>
                    <a:pt x="203" y="122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8"/>
                  </a:lnTo>
                  <a:lnTo>
                    <a:pt x="173" y="1274"/>
                  </a:lnTo>
                  <a:lnTo>
                    <a:pt x="256" y="2054"/>
                  </a:lnTo>
                  <a:lnTo>
                    <a:pt x="259" y="2077"/>
                  </a:lnTo>
                  <a:lnTo>
                    <a:pt x="259" y="2078"/>
                  </a:lnTo>
                  <a:lnTo>
                    <a:pt x="259" y="2086"/>
                  </a:lnTo>
                  <a:lnTo>
                    <a:pt x="261" y="2086"/>
                  </a:lnTo>
                  <a:lnTo>
                    <a:pt x="261" y="2080"/>
                  </a:lnTo>
                  <a:lnTo>
                    <a:pt x="259" y="2078"/>
                  </a:lnTo>
                  <a:lnTo>
                    <a:pt x="258" y="2054"/>
                  </a:lnTo>
                  <a:lnTo>
                    <a:pt x="175" y="1274"/>
                  </a:lnTo>
                  <a:lnTo>
                    <a:pt x="171" y="1238"/>
                  </a:lnTo>
                  <a:lnTo>
                    <a:pt x="171" y="1237"/>
                  </a:lnTo>
                  <a:lnTo>
                    <a:pt x="171" y="1237"/>
                  </a:lnTo>
                  <a:lnTo>
                    <a:pt x="205" y="1229"/>
                  </a:lnTo>
                  <a:lnTo>
                    <a:pt x="628" y="1122"/>
                  </a:lnTo>
                  <a:lnTo>
                    <a:pt x="653" y="1114"/>
                  </a:lnTo>
                  <a:lnTo>
                    <a:pt x="653" y="1114"/>
                  </a:lnTo>
                  <a:lnTo>
                    <a:pt x="656" y="1114"/>
                  </a:lnTo>
                  <a:lnTo>
                    <a:pt x="656" y="1116"/>
                  </a:lnTo>
                  <a:lnTo>
                    <a:pt x="658" y="1116"/>
                  </a:lnTo>
                  <a:lnTo>
                    <a:pt x="658" y="1114"/>
                  </a:lnTo>
                  <a:lnTo>
                    <a:pt x="658" y="1113"/>
                  </a:lnTo>
                  <a:lnTo>
                    <a:pt x="664" y="1113"/>
                  </a:lnTo>
                  <a:lnTo>
                    <a:pt x="664" y="1111"/>
                  </a:lnTo>
                  <a:lnTo>
                    <a:pt x="662" y="1107"/>
                  </a:lnTo>
                  <a:lnTo>
                    <a:pt x="675" y="1083"/>
                  </a:lnTo>
                  <a:lnTo>
                    <a:pt x="863" y="722"/>
                  </a:lnTo>
                  <a:lnTo>
                    <a:pt x="863" y="722"/>
                  </a:lnTo>
                  <a:lnTo>
                    <a:pt x="673" y="1083"/>
                  </a:lnTo>
                  <a:lnTo>
                    <a:pt x="660" y="1107"/>
                  </a:lnTo>
                  <a:lnTo>
                    <a:pt x="656" y="1098"/>
                  </a:lnTo>
                  <a:lnTo>
                    <a:pt x="654" y="1096"/>
                  </a:lnTo>
                  <a:lnTo>
                    <a:pt x="645" y="108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276" y="461"/>
                  </a:lnTo>
                  <a:lnTo>
                    <a:pt x="275" y="459"/>
                  </a:lnTo>
                  <a:lnTo>
                    <a:pt x="201" y="335"/>
                  </a:lnTo>
                  <a:lnTo>
                    <a:pt x="201" y="333"/>
                  </a:lnTo>
                  <a:lnTo>
                    <a:pt x="11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62"/>
            <p:cNvSpPr>
              <a:spLocks noEditPoints="1"/>
            </p:cNvSpPr>
            <p:nvPr userDrawn="1"/>
          </p:nvSpPr>
          <p:spPr bwMode="auto">
            <a:xfrm>
              <a:off x="9444038" y="881063"/>
              <a:ext cx="2454275" cy="3463925"/>
            </a:xfrm>
            <a:custGeom>
              <a:avLst/>
              <a:gdLst>
                <a:gd name="T0" fmla="*/ 1023 w 1546"/>
                <a:gd name="T1" fmla="*/ 2182 h 2182"/>
                <a:gd name="T2" fmla="*/ 261 w 1546"/>
                <a:gd name="T3" fmla="*/ 2086 h 2182"/>
                <a:gd name="T4" fmla="*/ 282 w 1546"/>
                <a:gd name="T5" fmla="*/ 2105 h 2182"/>
                <a:gd name="T6" fmla="*/ 1021 w 1546"/>
                <a:gd name="T7" fmla="*/ 2180 h 2182"/>
                <a:gd name="T8" fmla="*/ 282 w 1546"/>
                <a:gd name="T9" fmla="*/ 2103 h 2182"/>
                <a:gd name="T10" fmla="*/ 1271 w 1546"/>
                <a:gd name="T11" fmla="*/ 1849 h 2182"/>
                <a:gd name="T12" fmla="*/ 1023 w 1546"/>
                <a:gd name="T13" fmla="*/ 2180 h 2182"/>
                <a:gd name="T14" fmla="*/ 1273 w 1546"/>
                <a:gd name="T15" fmla="*/ 1849 h 2182"/>
                <a:gd name="T16" fmla="*/ 1521 w 1546"/>
                <a:gd name="T17" fmla="*/ 1520 h 2182"/>
                <a:gd name="T18" fmla="*/ 1521 w 1546"/>
                <a:gd name="T19" fmla="*/ 1520 h 2182"/>
                <a:gd name="T20" fmla="*/ 1540 w 1546"/>
                <a:gd name="T21" fmla="*/ 1498 h 2182"/>
                <a:gd name="T22" fmla="*/ 1535 w 1546"/>
                <a:gd name="T23" fmla="*/ 1503 h 2182"/>
                <a:gd name="T24" fmla="*/ 1544 w 1546"/>
                <a:gd name="T25" fmla="*/ 1490 h 2182"/>
                <a:gd name="T26" fmla="*/ 1531 w 1546"/>
                <a:gd name="T27" fmla="*/ 1490 h 2182"/>
                <a:gd name="T28" fmla="*/ 700 w 1546"/>
                <a:gd name="T29" fmla="*/ 1492 h 2182"/>
                <a:gd name="T30" fmla="*/ 1503 w 1546"/>
                <a:gd name="T31" fmla="*/ 1490 h 2182"/>
                <a:gd name="T32" fmla="*/ 1542 w 1546"/>
                <a:gd name="T33" fmla="*/ 1490 h 2182"/>
                <a:gd name="T34" fmla="*/ 1540 w 1546"/>
                <a:gd name="T35" fmla="*/ 1496 h 2182"/>
                <a:gd name="T36" fmla="*/ 658 w 1546"/>
                <a:gd name="T37" fmla="*/ 1118 h 2182"/>
                <a:gd name="T38" fmla="*/ 658 w 1546"/>
                <a:gd name="T39" fmla="*/ 1122 h 2182"/>
                <a:gd name="T40" fmla="*/ 673 w 1546"/>
                <a:gd name="T41" fmla="*/ 1494 h 2182"/>
                <a:gd name="T42" fmla="*/ 675 w 1546"/>
                <a:gd name="T43" fmla="*/ 1492 h 2182"/>
                <a:gd name="T44" fmla="*/ 658 w 1546"/>
                <a:gd name="T45" fmla="*/ 1122 h 2182"/>
                <a:gd name="T46" fmla="*/ 1093 w 1546"/>
                <a:gd name="T47" fmla="*/ 282 h 2182"/>
                <a:gd name="T48" fmla="*/ 1076 w 1546"/>
                <a:gd name="T49" fmla="*/ 316 h 2182"/>
                <a:gd name="T50" fmla="*/ 1076 w 1546"/>
                <a:gd name="T51" fmla="*/ 316 h 2182"/>
                <a:gd name="T52" fmla="*/ 1095 w 1546"/>
                <a:gd name="T53" fmla="*/ 284 h 2182"/>
                <a:gd name="T54" fmla="*/ 662 w 1546"/>
                <a:gd name="T55" fmla="*/ 1109 h 2182"/>
                <a:gd name="T56" fmla="*/ 2 w 1546"/>
                <a:gd name="T57" fmla="*/ 0 h 2182"/>
                <a:gd name="T58" fmla="*/ 9 w 1546"/>
                <a:gd name="T59" fmla="*/ 15 h 2182"/>
                <a:gd name="T60" fmla="*/ 275 w 1546"/>
                <a:gd name="T61" fmla="*/ 461 h 2182"/>
                <a:gd name="T62" fmla="*/ 410 w 1546"/>
                <a:gd name="T63" fmla="*/ 688 h 2182"/>
                <a:gd name="T64" fmla="*/ 656 w 1546"/>
                <a:gd name="T65" fmla="*/ 1099 h 2182"/>
                <a:gd name="T66" fmla="*/ 654 w 1546"/>
                <a:gd name="T67" fmla="*/ 1113 h 2182"/>
                <a:gd name="T68" fmla="*/ 203 w 1546"/>
                <a:gd name="T69" fmla="*/ 1227 h 2182"/>
                <a:gd name="T70" fmla="*/ 169 w 1546"/>
                <a:gd name="T71" fmla="*/ 1237 h 2182"/>
                <a:gd name="T72" fmla="*/ 173 w 1546"/>
                <a:gd name="T73" fmla="*/ 1274 h 2182"/>
                <a:gd name="T74" fmla="*/ 259 w 1546"/>
                <a:gd name="T75" fmla="*/ 2078 h 2182"/>
                <a:gd name="T76" fmla="*/ 261 w 1546"/>
                <a:gd name="T77" fmla="*/ 2080 h 2182"/>
                <a:gd name="T78" fmla="*/ 175 w 1546"/>
                <a:gd name="T79" fmla="*/ 1274 h 2182"/>
                <a:gd name="T80" fmla="*/ 171 w 1546"/>
                <a:gd name="T81" fmla="*/ 1237 h 2182"/>
                <a:gd name="T82" fmla="*/ 653 w 1546"/>
                <a:gd name="T83" fmla="*/ 1114 h 2182"/>
                <a:gd name="T84" fmla="*/ 656 w 1546"/>
                <a:gd name="T85" fmla="*/ 1116 h 2182"/>
                <a:gd name="T86" fmla="*/ 658 w 1546"/>
                <a:gd name="T87" fmla="*/ 1113 h 2182"/>
                <a:gd name="T88" fmla="*/ 662 w 1546"/>
                <a:gd name="T89" fmla="*/ 1107 h 2182"/>
                <a:gd name="T90" fmla="*/ 863 w 1546"/>
                <a:gd name="T91" fmla="*/ 722 h 2182"/>
                <a:gd name="T92" fmla="*/ 656 w 1546"/>
                <a:gd name="T93" fmla="*/ 1098 h 2182"/>
                <a:gd name="T94" fmla="*/ 412 w 1546"/>
                <a:gd name="T95" fmla="*/ 688 h 2182"/>
                <a:gd name="T96" fmla="*/ 275 w 1546"/>
                <a:gd name="T97" fmla="*/ 459 h 2182"/>
                <a:gd name="T98" fmla="*/ 11 w 1546"/>
                <a:gd name="T99" fmla="*/ 15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46" h="2182">
                  <a:moveTo>
                    <a:pt x="1023" y="2182"/>
                  </a:moveTo>
                  <a:lnTo>
                    <a:pt x="1023" y="2182"/>
                  </a:lnTo>
                  <a:lnTo>
                    <a:pt x="1023" y="2182"/>
                  </a:lnTo>
                  <a:lnTo>
                    <a:pt x="1023" y="2182"/>
                  </a:lnTo>
                  <a:lnTo>
                    <a:pt x="1023" y="2182"/>
                  </a:lnTo>
                  <a:moveTo>
                    <a:pt x="261" y="2086"/>
                  </a:moveTo>
                  <a:lnTo>
                    <a:pt x="259" y="2088"/>
                  </a:lnTo>
                  <a:lnTo>
                    <a:pt x="261" y="2101"/>
                  </a:lnTo>
                  <a:lnTo>
                    <a:pt x="282" y="2105"/>
                  </a:lnTo>
                  <a:lnTo>
                    <a:pt x="989" y="2178"/>
                  </a:lnTo>
                  <a:lnTo>
                    <a:pt x="1021" y="2182"/>
                  </a:lnTo>
                  <a:lnTo>
                    <a:pt x="1021" y="2180"/>
                  </a:lnTo>
                  <a:lnTo>
                    <a:pt x="1021" y="2180"/>
                  </a:lnTo>
                  <a:lnTo>
                    <a:pt x="989" y="2176"/>
                  </a:lnTo>
                  <a:lnTo>
                    <a:pt x="282" y="2103"/>
                  </a:lnTo>
                  <a:lnTo>
                    <a:pt x="263" y="2101"/>
                  </a:lnTo>
                  <a:lnTo>
                    <a:pt x="261" y="2086"/>
                  </a:lnTo>
                  <a:moveTo>
                    <a:pt x="1271" y="1849"/>
                  </a:moveTo>
                  <a:lnTo>
                    <a:pt x="1044" y="2152"/>
                  </a:lnTo>
                  <a:lnTo>
                    <a:pt x="1023" y="2180"/>
                  </a:lnTo>
                  <a:lnTo>
                    <a:pt x="1023" y="2180"/>
                  </a:lnTo>
                  <a:lnTo>
                    <a:pt x="1023" y="2180"/>
                  </a:lnTo>
                  <a:lnTo>
                    <a:pt x="1046" y="2152"/>
                  </a:lnTo>
                  <a:lnTo>
                    <a:pt x="1273" y="1849"/>
                  </a:lnTo>
                  <a:lnTo>
                    <a:pt x="1271" y="1849"/>
                  </a:lnTo>
                  <a:moveTo>
                    <a:pt x="1535" y="1503"/>
                  </a:moveTo>
                  <a:lnTo>
                    <a:pt x="1521" y="1520"/>
                  </a:lnTo>
                  <a:lnTo>
                    <a:pt x="1273" y="1849"/>
                  </a:lnTo>
                  <a:lnTo>
                    <a:pt x="1273" y="1849"/>
                  </a:lnTo>
                  <a:lnTo>
                    <a:pt x="1521" y="1520"/>
                  </a:lnTo>
                  <a:lnTo>
                    <a:pt x="1533" y="1505"/>
                  </a:lnTo>
                  <a:lnTo>
                    <a:pt x="1535" y="1503"/>
                  </a:lnTo>
                  <a:moveTo>
                    <a:pt x="1540" y="1498"/>
                  </a:moveTo>
                  <a:lnTo>
                    <a:pt x="1538" y="1498"/>
                  </a:lnTo>
                  <a:lnTo>
                    <a:pt x="1535" y="1502"/>
                  </a:lnTo>
                  <a:lnTo>
                    <a:pt x="1535" y="1503"/>
                  </a:lnTo>
                  <a:lnTo>
                    <a:pt x="1540" y="1498"/>
                  </a:lnTo>
                  <a:moveTo>
                    <a:pt x="1546" y="1490"/>
                  </a:moveTo>
                  <a:lnTo>
                    <a:pt x="1544" y="1490"/>
                  </a:lnTo>
                  <a:lnTo>
                    <a:pt x="1542" y="1490"/>
                  </a:lnTo>
                  <a:lnTo>
                    <a:pt x="1531" y="1490"/>
                  </a:lnTo>
                  <a:lnTo>
                    <a:pt x="1531" y="1490"/>
                  </a:lnTo>
                  <a:lnTo>
                    <a:pt x="1503" y="1490"/>
                  </a:lnTo>
                  <a:lnTo>
                    <a:pt x="713" y="1492"/>
                  </a:lnTo>
                  <a:lnTo>
                    <a:pt x="700" y="1492"/>
                  </a:lnTo>
                  <a:lnTo>
                    <a:pt x="700" y="1494"/>
                  </a:lnTo>
                  <a:lnTo>
                    <a:pt x="713" y="1494"/>
                  </a:lnTo>
                  <a:lnTo>
                    <a:pt x="1503" y="1490"/>
                  </a:lnTo>
                  <a:lnTo>
                    <a:pt x="1531" y="1490"/>
                  </a:lnTo>
                  <a:lnTo>
                    <a:pt x="1533" y="1490"/>
                  </a:lnTo>
                  <a:lnTo>
                    <a:pt x="1542" y="1490"/>
                  </a:lnTo>
                  <a:lnTo>
                    <a:pt x="1544" y="1490"/>
                  </a:lnTo>
                  <a:lnTo>
                    <a:pt x="1544" y="1490"/>
                  </a:lnTo>
                  <a:lnTo>
                    <a:pt x="1540" y="1496"/>
                  </a:lnTo>
                  <a:lnTo>
                    <a:pt x="1540" y="1496"/>
                  </a:lnTo>
                  <a:lnTo>
                    <a:pt x="1546" y="1490"/>
                  </a:lnTo>
                  <a:moveTo>
                    <a:pt x="658" y="1118"/>
                  </a:moveTo>
                  <a:lnTo>
                    <a:pt x="658" y="1118"/>
                  </a:lnTo>
                  <a:lnTo>
                    <a:pt x="658" y="1120"/>
                  </a:lnTo>
                  <a:lnTo>
                    <a:pt x="658" y="1122"/>
                  </a:lnTo>
                  <a:lnTo>
                    <a:pt x="658" y="1143"/>
                  </a:lnTo>
                  <a:lnTo>
                    <a:pt x="671" y="1471"/>
                  </a:lnTo>
                  <a:lnTo>
                    <a:pt x="673" y="1494"/>
                  </a:lnTo>
                  <a:lnTo>
                    <a:pt x="698" y="1494"/>
                  </a:lnTo>
                  <a:lnTo>
                    <a:pt x="698" y="1492"/>
                  </a:lnTo>
                  <a:lnTo>
                    <a:pt x="675" y="1492"/>
                  </a:lnTo>
                  <a:lnTo>
                    <a:pt x="673" y="1470"/>
                  </a:lnTo>
                  <a:lnTo>
                    <a:pt x="660" y="1143"/>
                  </a:lnTo>
                  <a:lnTo>
                    <a:pt x="658" y="1122"/>
                  </a:lnTo>
                  <a:lnTo>
                    <a:pt x="658" y="1120"/>
                  </a:lnTo>
                  <a:lnTo>
                    <a:pt x="658" y="1118"/>
                  </a:lnTo>
                  <a:moveTo>
                    <a:pt x="1093" y="282"/>
                  </a:moveTo>
                  <a:lnTo>
                    <a:pt x="1085" y="297"/>
                  </a:lnTo>
                  <a:lnTo>
                    <a:pt x="1083" y="301"/>
                  </a:lnTo>
                  <a:lnTo>
                    <a:pt x="1076" y="316"/>
                  </a:lnTo>
                  <a:lnTo>
                    <a:pt x="863" y="720"/>
                  </a:lnTo>
                  <a:lnTo>
                    <a:pt x="865" y="722"/>
                  </a:lnTo>
                  <a:lnTo>
                    <a:pt x="1076" y="316"/>
                  </a:lnTo>
                  <a:lnTo>
                    <a:pt x="1087" y="299"/>
                  </a:lnTo>
                  <a:lnTo>
                    <a:pt x="1087" y="295"/>
                  </a:lnTo>
                  <a:lnTo>
                    <a:pt x="1095" y="284"/>
                  </a:lnTo>
                  <a:lnTo>
                    <a:pt x="1093" y="282"/>
                  </a:lnTo>
                  <a:moveTo>
                    <a:pt x="660" y="1113"/>
                  </a:moveTo>
                  <a:lnTo>
                    <a:pt x="662" y="1109"/>
                  </a:lnTo>
                  <a:lnTo>
                    <a:pt x="662" y="1111"/>
                  </a:lnTo>
                  <a:lnTo>
                    <a:pt x="660" y="1113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15"/>
                  </a:lnTo>
                  <a:lnTo>
                    <a:pt x="199" y="335"/>
                  </a:lnTo>
                  <a:lnTo>
                    <a:pt x="199" y="335"/>
                  </a:lnTo>
                  <a:lnTo>
                    <a:pt x="275" y="461"/>
                  </a:lnTo>
                  <a:lnTo>
                    <a:pt x="276" y="462"/>
                  </a:lnTo>
                  <a:lnTo>
                    <a:pt x="410" y="688"/>
                  </a:lnTo>
                  <a:lnTo>
                    <a:pt x="410" y="688"/>
                  </a:lnTo>
                  <a:lnTo>
                    <a:pt x="645" y="1081"/>
                  </a:lnTo>
                  <a:lnTo>
                    <a:pt x="654" y="1098"/>
                  </a:lnTo>
                  <a:lnTo>
                    <a:pt x="656" y="1099"/>
                  </a:lnTo>
                  <a:lnTo>
                    <a:pt x="660" y="1107"/>
                  </a:lnTo>
                  <a:lnTo>
                    <a:pt x="658" y="1113"/>
                  </a:lnTo>
                  <a:lnTo>
                    <a:pt x="654" y="1113"/>
                  </a:lnTo>
                  <a:lnTo>
                    <a:pt x="653" y="1114"/>
                  </a:lnTo>
                  <a:lnTo>
                    <a:pt x="626" y="1120"/>
                  </a:lnTo>
                  <a:lnTo>
                    <a:pt x="203" y="122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8"/>
                  </a:lnTo>
                  <a:lnTo>
                    <a:pt x="173" y="1274"/>
                  </a:lnTo>
                  <a:lnTo>
                    <a:pt x="256" y="2054"/>
                  </a:lnTo>
                  <a:lnTo>
                    <a:pt x="259" y="2077"/>
                  </a:lnTo>
                  <a:lnTo>
                    <a:pt x="259" y="2078"/>
                  </a:lnTo>
                  <a:lnTo>
                    <a:pt x="259" y="2086"/>
                  </a:lnTo>
                  <a:lnTo>
                    <a:pt x="261" y="2086"/>
                  </a:lnTo>
                  <a:lnTo>
                    <a:pt x="261" y="2080"/>
                  </a:lnTo>
                  <a:lnTo>
                    <a:pt x="259" y="2078"/>
                  </a:lnTo>
                  <a:lnTo>
                    <a:pt x="258" y="2054"/>
                  </a:lnTo>
                  <a:lnTo>
                    <a:pt x="175" y="1274"/>
                  </a:lnTo>
                  <a:lnTo>
                    <a:pt x="171" y="1238"/>
                  </a:lnTo>
                  <a:lnTo>
                    <a:pt x="171" y="1237"/>
                  </a:lnTo>
                  <a:lnTo>
                    <a:pt x="171" y="1237"/>
                  </a:lnTo>
                  <a:lnTo>
                    <a:pt x="205" y="1229"/>
                  </a:lnTo>
                  <a:lnTo>
                    <a:pt x="628" y="1122"/>
                  </a:lnTo>
                  <a:lnTo>
                    <a:pt x="653" y="1114"/>
                  </a:lnTo>
                  <a:lnTo>
                    <a:pt x="653" y="1114"/>
                  </a:lnTo>
                  <a:lnTo>
                    <a:pt x="656" y="1114"/>
                  </a:lnTo>
                  <a:lnTo>
                    <a:pt x="656" y="1116"/>
                  </a:lnTo>
                  <a:lnTo>
                    <a:pt x="658" y="1116"/>
                  </a:lnTo>
                  <a:lnTo>
                    <a:pt x="658" y="1114"/>
                  </a:lnTo>
                  <a:lnTo>
                    <a:pt x="658" y="1113"/>
                  </a:lnTo>
                  <a:lnTo>
                    <a:pt x="664" y="1113"/>
                  </a:lnTo>
                  <a:lnTo>
                    <a:pt x="664" y="1111"/>
                  </a:lnTo>
                  <a:lnTo>
                    <a:pt x="662" y="1107"/>
                  </a:lnTo>
                  <a:lnTo>
                    <a:pt x="675" y="1083"/>
                  </a:lnTo>
                  <a:lnTo>
                    <a:pt x="863" y="722"/>
                  </a:lnTo>
                  <a:lnTo>
                    <a:pt x="863" y="722"/>
                  </a:lnTo>
                  <a:lnTo>
                    <a:pt x="673" y="1083"/>
                  </a:lnTo>
                  <a:lnTo>
                    <a:pt x="660" y="1107"/>
                  </a:lnTo>
                  <a:lnTo>
                    <a:pt x="656" y="1098"/>
                  </a:lnTo>
                  <a:lnTo>
                    <a:pt x="654" y="1096"/>
                  </a:lnTo>
                  <a:lnTo>
                    <a:pt x="645" y="108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276" y="461"/>
                  </a:lnTo>
                  <a:lnTo>
                    <a:pt x="275" y="459"/>
                  </a:lnTo>
                  <a:lnTo>
                    <a:pt x="201" y="335"/>
                  </a:lnTo>
                  <a:lnTo>
                    <a:pt x="201" y="333"/>
                  </a:lnTo>
                  <a:lnTo>
                    <a:pt x="11" y="15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63"/>
            <p:cNvSpPr>
              <a:spLocks/>
            </p:cNvSpPr>
            <p:nvPr userDrawn="1"/>
          </p:nvSpPr>
          <p:spPr bwMode="auto">
            <a:xfrm>
              <a:off x="8237538" y="1162050"/>
              <a:ext cx="477837" cy="722313"/>
            </a:xfrm>
            <a:custGeom>
              <a:avLst/>
              <a:gdLst>
                <a:gd name="T0" fmla="*/ 301 w 301"/>
                <a:gd name="T1" fmla="*/ 0 h 455"/>
                <a:gd name="T2" fmla="*/ 297 w 301"/>
                <a:gd name="T3" fmla="*/ 4 h 455"/>
                <a:gd name="T4" fmla="*/ 297 w 301"/>
                <a:gd name="T5" fmla="*/ 5 h 455"/>
                <a:gd name="T6" fmla="*/ 293 w 301"/>
                <a:gd name="T7" fmla="*/ 11 h 455"/>
                <a:gd name="T8" fmla="*/ 293 w 301"/>
                <a:gd name="T9" fmla="*/ 11 h 455"/>
                <a:gd name="T10" fmla="*/ 280 w 301"/>
                <a:gd name="T11" fmla="*/ 32 h 455"/>
                <a:gd name="T12" fmla="*/ 134 w 301"/>
                <a:gd name="T13" fmla="*/ 252 h 455"/>
                <a:gd name="T14" fmla="*/ 134 w 301"/>
                <a:gd name="T15" fmla="*/ 252 h 455"/>
                <a:gd name="T16" fmla="*/ 15 w 301"/>
                <a:gd name="T17" fmla="*/ 432 h 455"/>
                <a:gd name="T18" fmla="*/ 0 w 301"/>
                <a:gd name="T19" fmla="*/ 455 h 455"/>
                <a:gd name="T20" fmla="*/ 0 w 301"/>
                <a:gd name="T21" fmla="*/ 455 h 455"/>
                <a:gd name="T22" fmla="*/ 15 w 301"/>
                <a:gd name="T23" fmla="*/ 432 h 455"/>
                <a:gd name="T24" fmla="*/ 134 w 301"/>
                <a:gd name="T25" fmla="*/ 252 h 455"/>
                <a:gd name="T26" fmla="*/ 135 w 301"/>
                <a:gd name="T27" fmla="*/ 252 h 455"/>
                <a:gd name="T28" fmla="*/ 280 w 301"/>
                <a:gd name="T29" fmla="*/ 32 h 455"/>
                <a:gd name="T30" fmla="*/ 293 w 301"/>
                <a:gd name="T31" fmla="*/ 13 h 455"/>
                <a:gd name="T32" fmla="*/ 295 w 301"/>
                <a:gd name="T33" fmla="*/ 11 h 455"/>
                <a:gd name="T34" fmla="*/ 299 w 301"/>
                <a:gd name="T35" fmla="*/ 5 h 455"/>
                <a:gd name="T36" fmla="*/ 299 w 301"/>
                <a:gd name="T37" fmla="*/ 4 h 455"/>
                <a:gd name="T38" fmla="*/ 301 w 301"/>
                <a:gd name="T39" fmla="*/ 0 h 455"/>
                <a:gd name="T40" fmla="*/ 301 w 301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1" h="455">
                  <a:moveTo>
                    <a:pt x="301" y="0"/>
                  </a:moveTo>
                  <a:lnTo>
                    <a:pt x="297" y="4"/>
                  </a:lnTo>
                  <a:lnTo>
                    <a:pt x="297" y="5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280" y="32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5" y="432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15" y="432"/>
                  </a:lnTo>
                  <a:lnTo>
                    <a:pt x="134" y="252"/>
                  </a:lnTo>
                  <a:lnTo>
                    <a:pt x="135" y="252"/>
                  </a:lnTo>
                  <a:lnTo>
                    <a:pt x="280" y="32"/>
                  </a:lnTo>
                  <a:lnTo>
                    <a:pt x="293" y="13"/>
                  </a:lnTo>
                  <a:lnTo>
                    <a:pt x="295" y="11"/>
                  </a:lnTo>
                  <a:lnTo>
                    <a:pt x="299" y="5"/>
                  </a:lnTo>
                  <a:lnTo>
                    <a:pt x="299" y="4"/>
                  </a:lnTo>
                  <a:lnTo>
                    <a:pt x="301" y="0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64"/>
            <p:cNvSpPr>
              <a:spLocks/>
            </p:cNvSpPr>
            <p:nvPr userDrawn="1"/>
          </p:nvSpPr>
          <p:spPr bwMode="auto">
            <a:xfrm>
              <a:off x="8237538" y="1162050"/>
              <a:ext cx="477837" cy="722313"/>
            </a:xfrm>
            <a:custGeom>
              <a:avLst/>
              <a:gdLst>
                <a:gd name="T0" fmla="*/ 301 w 301"/>
                <a:gd name="T1" fmla="*/ 0 h 455"/>
                <a:gd name="T2" fmla="*/ 297 w 301"/>
                <a:gd name="T3" fmla="*/ 4 h 455"/>
                <a:gd name="T4" fmla="*/ 297 w 301"/>
                <a:gd name="T5" fmla="*/ 5 h 455"/>
                <a:gd name="T6" fmla="*/ 293 w 301"/>
                <a:gd name="T7" fmla="*/ 11 h 455"/>
                <a:gd name="T8" fmla="*/ 293 w 301"/>
                <a:gd name="T9" fmla="*/ 11 h 455"/>
                <a:gd name="T10" fmla="*/ 280 w 301"/>
                <a:gd name="T11" fmla="*/ 32 h 455"/>
                <a:gd name="T12" fmla="*/ 134 w 301"/>
                <a:gd name="T13" fmla="*/ 252 h 455"/>
                <a:gd name="T14" fmla="*/ 134 w 301"/>
                <a:gd name="T15" fmla="*/ 252 h 455"/>
                <a:gd name="T16" fmla="*/ 15 w 301"/>
                <a:gd name="T17" fmla="*/ 432 h 455"/>
                <a:gd name="T18" fmla="*/ 0 w 301"/>
                <a:gd name="T19" fmla="*/ 455 h 455"/>
                <a:gd name="T20" fmla="*/ 0 w 301"/>
                <a:gd name="T21" fmla="*/ 455 h 455"/>
                <a:gd name="T22" fmla="*/ 15 w 301"/>
                <a:gd name="T23" fmla="*/ 432 h 455"/>
                <a:gd name="T24" fmla="*/ 134 w 301"/>
                <a:gd name="T25" fmla="*/ 252 h 455"/>
                <a:gd name="T26" fmla="*/ 135 w 301"/>
                <a:gd name="T27" fmla="*/ 252 h 455"/>
                <a:gd name="T28" fmla="*/ 280 w 301"/>
                <a:gd name="T29" fmla="*/ 32 h 455"/>
                <a:gd name="T30" fmla="*/ 293 w 301"/>
                <a:gd name="T31" fmla="*/ 13 h 455"/>
                <a:gd name="T32" fmla="*/ 295 w 301"/>
                <a:gd name="T33" fmla="*/ 11 h 455"/>
                <a:gd name="T34" fmla="*/ 299 w 301"/>
                <a:gd name="T35" fmla="*/ 5 h 455"/>
                <a:gd name="T36" fmla="*/ 299 w 301"/>
                <a:gd name="T37" fmla="*/ 4 h 455"/>
                <a:gd name="T38" fmla="*/ 301 w 301"/>
                <a:gd name="T39" fmla="*/ 0 h 455"/>
                <a:gd name="T40" fmla="*/ 301 w 301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1" h="455">
                  <a:moveTo>
                    <a:pt x="301" y="0"/>
                  </a:moveTo>
                  <a:lnTo>
                    <a:pt x="297" y="4"/>
                  </a:lnTo>
                  <a:lnTo>
                    <a:pt x="297" y="5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280" y="32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5" y="432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15" y="432"/>
                  </a:lnTo>
                  <a:lnTo>
                    <a:pt x="134" y="252"/>
                  </a:lnTo>
                  <a:lnTo>
                    <a:pt x="135" y="252"/>
                  </a:lnTo>
                  <a:lnTo>
                    <a:pt x="280" y="32"/>
                  </a:lnTo>
                  <a:lnTo>
                    <a:pt x="293" y="13"/>
                  </a:lnTo>
                  <a:lnTo>
                    <a:pt x="295" y="11"/>
                  </a:lnTo>
                  <a:lnTo>
                    <a:pt x="299" y="5"/>
                  </a:lnTo>
                  <a:lnTo>
                    <a:pt x="299" y="4"/>
                  </a:lnTo>
                  <a:lnTo>
                    <a:pt x="301" y="0"/>
                  </a:lnTo>
                  <a:lnTo>
                    <a:pt x="301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65"/>
            <p:cNvSpPr>
              <a:spLocks noEditPoints="1"/>
            </p:cNvSpPr>
            <p:nvPr userDrawn="1"/>
          </p:nvSpPr>
          <p:spPr bwMode="auto">
            <a:xfrm>
              <a:off x="10477500" y="1785938"/>
              <a:ext cx="1106487" cy="2535238"/>
            </a:xfrm>
            <a:custGeom>
              <a:avLst/>
              <a:gdLst>
                <a:gd name="T0" fmla="*/ 176 w 697"/>
                <a:gd name="T1" fmla="*/ 1227 h 1597"/>
                <a:gd name="T2" fmla="*/ 175 w 697"/>
                <a:gd name="T3" fmla="*/ 1227 h 1597"/>
                <a:gd name="T4" fmla="*/ 355 w 697"/>
                <a:gd name="T5" fmla="*/ 1576 h 1597"/>
                <a:gd name="T6" fmla="*/ 366 w 697"/>
                <a:gd name="T7" fmla="*/ 1597 h 1597"/>
                <a:gd name="T8" fmla="*/ 366 w 697"/>
                <a:gd name="T9" fmla="*/ 1597 h 1597"/>
                <a:gd name="T10" fmla="*/ 355 w 697"/>
                <a:gd name="T11" fmla="*/ 1574 h 1597"/>
                <a:gd name="T12" fmla="*/ 176 w 697"/>
                <a:gd name="T13" fmla="*/ 1227 h 1597"/>
                <a:gd name="T14" fmla="*/ 353 w 697"/>
                <a:gd name="T15" fmla="*/ 272 h 1597"/>
                <a:gd name="T16" fmla="*/ 35 w 697"/>
                <a:gd name="T17" fmla="*/ 524 h 1597"/>
                <a:gd name="T18" fmla="*/ 13 w 697"/>
                <a:gd name="T19" fmla="*/ 541 h 1597"/>
                <a:gd name="T20" fmla="*/ 13 w 697"/>
                <a:gd name="T21" fmla="*/ 543 h 1597"/>
                <a:gd name="T22" fmla="*/ 7 w 697"/>
                <a:gd name="T23" fmla="*/ 546 h 1597"/>
                <a:gd name="T24" fmla="*/ 5 w 697"/>
                <a:gd name="T25" fmla="*/ 546 h 1597"/>
                <a:gd name="T26" fmla="*/ 2 w 697"/>
                <a:gd name="T27" fmla="*/ 550 h 1597"/>
                <a:gd name="T28" fmla="*/ 0 w 697"/>
                <a:gd name="T29" fmla="*/ 552 h 1597"/>
                <a:gd name="T30" fmla="*/ 2 w 697"/>
                <a:gd name="T31" fmla="*/ 552 h 1597"/>
                <a:gd name="T32" fmla="*/ 3 w 697"/>
                <a:gd name="T33" fmla="*/ 552 h 1597"/>
                <a:gd name="T34" fmla="*/ 7 w 697"/>
                <a:gd name="T35" fmla="*/ 548 h 1597"/>
                <a:gd name="T36" fmla="*/ 7 w 697"/>
                <a:gd name="T37" fmla="*/ 548 h 1597"/>
                <a:gd name="T38" fmla="*/ 35 w 697"/>
                <a:gd name="T39" fmla="*/ 526 h 1597"/>
                <a:gd name="T40" fmla="*/ 355 w 697"/>
                <a:gd name="T41" fmla="*/ 272 h 1597"/>
                <a:gd name="T42" fmla="*/ 353 w 697"/>
                <a:gd name="T43" fmla="*/ 272 h 1597"/>
                <a:gd name="T44" fmla="*/ 697 w 697"/>
                <a:gd name="T45" fmla="*/ 0 h 1597"/>
                <a:gd name="T46" fmla="*/ 696 w 697"/>
                <a:gd name="T47" fmla="*/ 1 h 1597"/>
                <a:gd name="T48" fmla="*/ 675 w 697"/>
                <a:gd name="T49" fmla="*/ 16 h 1597"/>
                <a:gd name="T50" fmla="*/ 355 w 697"/>
                <a:gd name="T51" fmla="*/ 270 h 1597"/>
                <a:gd name="T52" fmla="*/ 355 w 697"/>
                <a:gd name="T53" fmla="*/ 272 h 1597"/>
                <a:gd name="T54" fmla="*/ 677 w 697"/>
                <a:gd name="T55" fmla="*/ 18 h 1597"/>
                <a:gd name="T56" fmla="*/ 696 w 697"/>
                <a:gd name="T57" fmla="*/ 3 h 1597"/>
                <a:gd name="T58" fmla="*/ 694 w 697"/>
                <a:gd name="T59" fmla="*/ 26 h 1597"/>
                <a:gd name="T60" fmla="*/ 645 w 697"/>
                <a:gd name="T61" fmla="*/ 458 h 1597"/>
                <a:gd name="T62" fmla="*/ 641 w 697"/>
                <a:gd name="T63" fmla="*/ 496 h 1597"/>
                <a:gd name="T64" fmla="*/ 637 w 697"/>
                <a:gd name="T65" fmla="*/ 497 h 1597"/>
                <a:gd name="T66" fmla="*/ 635 w 697"/>
                <a:gd name="T67" fmla="*/ 497 h 1597"/>
                <a:gd name="T68" fmla="*/ 615 w 697"/>
                <a:gd name="T69" fmla="*/ 513 h 1597"/>
                <a:gd name="T70" fmla="*/ 58 w 697"/>
                <a:gd name="T71" fmla="*/ 915 h 1597"/>
                <a:gd name="T72" fmla="*/ 47 w 697"/>
                <a:gd name="T73" fmla="*/ 922 h 1597"/>
                <a:gd name="T74" fmla="*/ 47 w 697"/>
                <a:gd name="T75" fmla="*/ 924 h 1597"/>
                <a:gd name="T76" fmla="*/ 26 w 697"/>
                <a:gd name="T77" fmla="*/ 937 h 1597"/>
                <a:gd name="T78" fmla="*/ 26 w 697"/>
                <a:gd name="T79" fmla="*/ 937 h 1597"/>
                <a:gd name="T80" fmla="*/ 26 w 697"/>
                <a:gd name="T81" fmla="*/ 939 h 1597"/>
                <a:gd name="T82" fmla="*/ 39 w 697"/>
                <a:gd name="T83" fmla="*/ 963 h 1597"/>
                <a:gd name="T84" fmla="*/ 175 w 697"/>
                <a:gd name="T85" fmla="*/ 1227 h 1597"/>
                <a:gd name="T86" fmla="*/ 176 w 697"/>
                <a:gd name="T87" fmla="*/ 1227 h 1597"/>
                <a:gd name="T88" fmla="*/ 39 w 697"/>
                <a:gd name="T89" fmla="*/ 963 h 1597"/>
                <a:gd name="T90" fmla="*/ 28 w 697"/>
                <a:gd name="T91" fmla="*/ 939 h 1597"/>
                <a:gd name="T92" fmla="*/ 49 w 697"/>
                <a:gd name="T93" fmla="*/ 924 h 1597"/>
                <a:gd name="T94" fmla="*/ 49 w 697"/>
                <a:gd name="T95" fmla="*/ 922 h 1597"/>
                <a:gd name="T96" fmla="*/ 58 w 697"/>
                <a:gd name="T97" fmla="*/ 917 h 1597"/>
                <a:gd name="T98" fmla="*/ 615 w 697"/>
                <a:gd name="T99" fmla="*/ 514 h 1597"/>
                <a:gd name="T100" fmla="*/ 637 w 697"/>
                <a:gd name="T101" fmla="*/ 499 h 1597"/>
                <a:gd name="T102" fmla="*/ 637 w 697"/>
                <a:gd name="T103" fmla="*/ 497 h 1597"/>
                <a:gd name="T104" fmla="*/ 641 w 697"/>
                <a:gd name="T105" fmla="*/ 496 h 1597"/>
                <a:gd name="T106" fmla="*/ 641 w 697"/>
                <a:gd name="T107" fmla="*/ 496 h 1597"/>
                <a:gd name="T108" fmla="*/ 641 w 697"/>
                <a:gd name="T109" fmla="*/ 494 h 1597"/>
                <a:gd name="T110" fmla="*/ 645 w 697"/>
                <a:gd name="T111" fmla="*/ 458 h 1597"/>
                <a:gd name="T112" fmla="*/ 694 w 697"/>
                <a:gd name="T113" fmla="*/ 26 h 1597"/>
                <a:gd name="T114" fmla="*/ 697 w 697"/>
                <a:gd name="T115" fmla="*/ 1 h 1597"/>
                <a:gd name="T116" fmla="*/ 697 w 697"/>
                <a:gd name="T117" fmla="*/ 0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7" h="1597">
                  <a:moveTo>
                    <a:pt x="176" y="1227"/>
                  </a:moveTo>
                  <a:lnTo>
                    <a:pt x="175" y="1227"/>
                  </a:lnTo>
                  <a:lnTo>
                    <a:pt x="355" y="1576"/>
                  </a:lnTo>
                  <a:lnTo>
                    <a:pt x="366" y="1597"/>
                  </a:lnTo>
                  <a:lnTo>
                    <a:pt x="366" y="1597"/>
                  </a:lnTo>
                  <a:lnTo>
                    <a:pt x="355" y="1574"/>
                  </a:lnTo>
                  <a:lnTo>
                    <a:pt x="176" y="1227"/>
                  </a:lnTo>
                  <a:close/>
                  <a:moveTo>
                    <a:pt x="353" y="272"/>
                  </a:moveTo>
                  <a:lnTo>
                    <a:pt x="35" y="524"/>
                  </a:lnTo>
                  <a:lnTo>
                    <a:pt x="13" y="541"/>
                  </a:lnTo>
                  <a:lnTo>
                    <a:pt x="13" y="543"/>
                  </a:lnTo>
                  <a:lnTo>
                    <a:pt x="7" y="546"/>
                  </a:lnTo>
                  <a:lnTo>
                    <a:pt x="5" y="546"/>
                  </a:lnTo>
                  <a:lnTo>
                    <a:pt x="2" y="550"/>
                  </a:lnTo>
                  <a:lnTo>
                    <a:pt x="0" y="552"/>
                  </a:lnTo>
                  <a:lnTo>
                    <a:pt x="2" y="552"/>
                  </a:lnTo>
                  <a:lnTo>
                    <a:pt x="3" y="552"/>
                  </a:lnTo>
                  <a:lnTo>
                    <a:pt x="7" y="548"/>
                  </a:lnTo>
                  <a:lnTo>
                    <a:pt x="7" y="548"/>
                  </a:lnTo>
                  <a:lnTo>
                    <a:pt x="35" y="526"/>
                  </a:lnTo>
                  <a:lnTo>
                    <a:pt x="355" y="272"/>
                  </a:lnTo>
                  <a:lnTo>
                    <a:pt x="353" y="272"/>
                  </a:lnTo>
                  <a:close/>
                  <a:moveTo>
                    <a:pt x="697" y="0"/>
                  </a:moveTo>
                  <a:lnTo>
                    <a:pt x="696" y="1"/>
                  </a:lnTo>
                  <a:lnTo>
                    <a:pt x="675" y="16"/>
                  </a:lnTo>
                  <a:lnTo>
                    <a:pt x="355" y="270"/>
                  </a:lnTo>
                  <a:lnTo>
                    <a:pt x="355" y="272"/>
                  </a:lnTo>
                  <a:lnTo>
                    <a:pt x="677" y="18"/>
                  </a:lnTo>
                  <a:lnTo>
                    <a:pt x="696" y="3"/>
                  </a:lnTo>
                  <a:lnTo>
                    <a:pt x="694" y="26"/>
                  </a:lnTo>
                  <a:lnTo>
                    <a:pt x="645" y="458"/>
                  </a:lnTo>
                  <a:lnTo>
                    <a:pt x="641" y="496"/>
                  </a:lnTo>
                  <a:lnTo>
                    <a:pt x="637" y="497"/>
                  </a:lnTo>
                  <a:lnTo>
                    <a:pt x="635" y="497"/>
                  </a:lnTo>
                  <a:lnTo>
                    <a:pt x="615" y="513"/>
                  </a:lnTo>
                  <a:lnTo>
                    <a:pt x="58" y="915"/>
                  </a:lnTo>
                  <a:lnTo>
                    <a:pt x="47" y="922"/>
                  </a:lnTo>
                  <a:lnTo>
                    <a:pt x="47" y="924"/>
                  </a:lnTo>
                  <a:lnTo>
                    <a:pt x="26" y="937"/>
                  </a:lnTo>
                  <a:lnTo>
                    <a:pt x="26" y="937"/>
                  </a:lnTo>
                  <a:lnTo>
                    <a:pt x="26" y="939"/>
                  </a:lnTo>
                  <a:lnTo>
                    <a:pt x="39" y="963"/>
                  </a:lnTo>
                  <a:lnTo>
                    <a:pt x="175" y="1227"/>
                  </a:lnTo>
                  <a:lnTo>
                    <a:pt x="176" y="1227"/>
                  </a:lnTo>
                  <a:lnTo>
                    <a:pt x="39" y="963"/>
                  </a:lnTo>
                  <a:lnTo>
                    <a:pt x="28" y="939"/>
                  </a:lnTo>
                  <a:lnTo>
                    <a:pt x="49" y="924"/>
                  </a:lnTo>
                  <a:lnTo>
                    <a:pt x="49" y="922"/>
                  </a:lnTo>
                  <a:lnTo>
                    <a:pt x="58" y="917"/>
                  </a:lnTo>
                  <a:lnTo>
                    <a:pt x="615" y="514"/>
                  </a:lnTo>
                  <a:lnTo>
                    <a:pt x="637" y="499"/>
                  </a:lnTo>
                  <a:lnTo>
                    <a:pt x="637" y="497"/>
                  </a:lnTo>
                  <a:lnTo>
                    <a:pt x="641" y="496"/>
                  </a:lnTo>
                  <a:lnTo>
                    <a:pt x="641" y="496"/>
                  </a:lnTo>
                  <a:lnTo>
                    <a:pt x="641" y="494"/>
                  </a:lnTo>
                  <a:lnTo>
                    <a:pt x="645" y="458"/>
                  </a:lnTo>
                  <a:lnTo>
                    <a:pt x="694" y="26"/>
                  </a:lnTo>
                  <a:lnTo>
                    <a:pt x="697" y="1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66"/>
            <p:cNvSpPr>
              <a:spLocks noEditPoints="1"/>
            </p:cNvSpPr>
            <p:nvPr userDrawn="1"/>
          </p:nvSpPr>
          <p:spPr bwMode="auto">
            <a:xfrm>
              <a:off x="10477500" y="1785938"/>
              <a:ext cx="1106487" cy="2535238"/>
            </a:xfrm>
            <a:custGeom>
              <a:avLst/>
              <a:gdLst>
                <a:gd name="T0" fmla="*/ 176 w 697"/>
                <a:gd name="T1" fmla="*/ 1227 h 1597"/>
                <a:gd name="T2" fmla="*/ 175 w 697"/>
                <a:gd name="T3" fmla="*/ 1227 h 1597"/>
                <a:gd name="T4" fmla="*/ 355 w 697"/>
                <a:gd name="T5" fmla="*/ 1576 h 1597"/>
                <a:gd name="T6" fmla="*/ 366 w 697"/>
                <a:gd name="T7" fmla="*/ 1597 h 1597"/>
                <a:gd name="T8" fmla="*/ 366 w 697"/>
                <a:gd name="T9" fmla="*/ 1597 h 1597"/>
                <a:gd name="T10" fmla="*/ 355 w 697"/>
                <a:gd name="T11" fmla="*/ 1574 h 1597"/>
                <a:gd name="T12" fmla="*/ 176 w 697"/>
                <a:gd name="T13" fmla="*/ 1227 h 1597"/>
                <a:gd name="T14" fmla="*/ 353 w 697"/>
                <a:gd name="T15" fmla="*/ 272 h 1597"/>
                <a:gd name="T16" fmla="*/ 35 w 697"/>
                <a:gd name="T17" fmla="*/ 524 h 1597"/>
                <a:gd name="T18" fmla="*/ 13 w 697"/>
                <a:gd name="T19" fmla="*/ 541 h 1597"/>
                <a:gd name="T20" fmla="*/ 13 w 697"/>
                <a:gd name="T21" fmla="*/ 543 h 1597"/>
                <a:gd name="T22" fmla="*/ 7 w 697"/>
                <a:gd name="T23" fmla="*/ 546 h 1597"/>
                <a:gd name="T24" fmla="*/ 5 w 697"/>
                <a:gd name="T25" fmla="*/ 546 h 1597"/>
                <a:gd name="T26" fmla="*/ 2 w 697"/>
                <a:gd name="T27" fmla="*/ 550 h 1597"/>
                <a:gd name="T28" fmla="*/ 0 w 697"/>
                <a:gd name="T29" fmla="*/ 552 h 1597"/>
                <a:gd name="T30" fmla="*/ 2 w 697"/>
                <a:gd name="T31" fmla="*/ 552 h 1597"/>
                <a:gd name="T32" fmla="*/ 3 w 697"/>
                <a:gd name="T33" fmla="*/ 552 h 1597"/>
                <a:gd name="T34" fmla="*/ 7 w 697"/>
                <a:gd name="T35" fmla="*/ 548 h 1597"/>
                <a:gd name="T36" fmla="*/ 7 w 697"/>
                <a:gd name="T37" fmla="*/ 548 h 1597"/>
                <a:gd name="T38" fmla="*/ 35 w 697"/>
                <a:gd name="T39" fmla="*/ 526 h 1597"/>
                <a:gd name="T40" fmla="*/ 355 w 697"/>
                <a:gd name="T41" fmla="*/ 272 h 1597"/>
                <a:gd name="T42" fmla="*/ 353 w 697"/>
                <a:gd name="T43" fmla="*/ 272 h 1597"/>
                <a:gd name="T44" fmla="*/ 697 w 697"/>
                <a:gd name="T45" fmla="*/ 0 h 1597"/>
                <a:gd name="T46" fmla="*/ 696 w 697"/>
                <a:gd name="T47" fmla="*/ 1 h 1597"/>
                <a:gd name="T48" fmla="*/ 675 w 697"/>
                <a:gd name="T49" fmla="*/ 16 h 1597"/>
                <a:gd name="T50" fmla="*/ 355 w 697"/>
                <a:gd name="T51" fmla="*/ 270 h 1597"/>
                <a:gd name="T52" fmla="*/ 355 w 697"/>
                <a:gd name="T53" fmla="*/ 272 h 1597"/>
                <a:gd name="T54" fmla="*/ 677 w 697"/>
                <a:gd name="T55" fmla="*/ 18 h 1597"/>
                <a:gd name="T56" fmla="*/ 696 w 697"/>
                <a:gd name="T57" fmla="*/ 3 h 1597"/>
                <a:gd name="T58" fmla="*/ 694 w 697"/>
                <a:gd name="T59" fmla="*/ 26 h 1597"/>
                <a:gd name="T60" fmla="*/ 645 w 697"/>
                <a:gd name="T61" fmla="*/ 458 h 1597"/>
                <a:gd name="T62" fmla="*/ 641 w 697"/>
                <a:gd name="T63" fmla="*/ 496 h 1597"/>
                <a:gd name="T64" fmla="*/ 637 w 697"/>
                <a:gd name="T65" fmla="*/ 497 h 1597"/>
                <a:gd name="T66" fmla="*/ 635 w 697"/>
                <a:gd name="T67" fmla="*/ 497 h 1597"/>
                <a:gd name="T68" fmla="*/ 615 w 697"/>
                <a:gd name="T69" fmla="*/ 513 h 1597"/>
                <a:gd name="T70" fmla="*/ 58 w 697"/>
                <a:gd name="T71" fmla="*/ 915 h 1597"/>
                <a:gd name="T72" fmla="*/ 47 w 697"/>
                <a:gd name="T73" fmla="*/ 922 h 1597"/>
                <a:gd name="T74" fmla="*/ 47 w 697"/>
                <a:gd name="T75" fmla="*/ 924 h 1597"/>
                <a:gd name="T76" fmla="*/ 26 w 697"/>
                <a:gd name="T77" fmla="*/ 937 h 1597"/>
                <a:gd name="T78" fmla="*/ 26 w 697"/>
                <a:gd name="T79" fmla="*/ 937 h 1597"/>
                <a:gd name="T80" fmla="*/ 26 w 697"/>
                <a:gd name="T81" fmla="*/ 939 h 1597"/>
                <a:gd name="T82" fmla="*/ 39 w 697"/>
                <a:gd name="T83" fmla="*/ 963 h 1597"/>
                <a:gd name="T84" fmla="*/ 175 w 697"/>
                <a:gd name="T85" fmla="*/ 1227 h 1597"/>
                <a:gd name="T86" fmla="*/ 176 w 697"/>
                <a:gd name="T87" fmla="*/ 1227 h 1597"/>
                <a:gd name="T88" fmla="*/ 39 w 697"/>
                <a:gd name="T89" fmla="*/ 963 h 1597"/>
                <a:gd name="T90" fmla="*/ 28 w 697"/>
                <a:gd name="T91" fmla="*/ 939 h 1597"/>
                <a:gd name="T92" fmla="*/ 49 w 697"/>
                <a:gd name="T93" fmla="*/ 924 h 1597"/>
                <a:gd name="T94" fmla="*/ 49 w 697"/>
                <a:gd name="T95" fmla="*/ 922 h 1597"/>
                <a:gd name="T96" fmla="*/ 58 w 697"/>
                <a:gd name="T97" fmla="*/ 917 h 1597"/>
                <a:gd name="T98" fmla="*/ 615 w 697"/>
                <a:gd name="T99" fmla="*/ 514 h 1597"/>
                <a:gd name="T100" fmla="*/ 637 w 697"/>
                <a:gd name="T101" fmla="*/ 499 h 1597"/>
                <a:gd name="T102" fmla="*/ 637 w 697"/>
                <a:gd name="T103" fmla="*/ 497 h 1597"/>
                <a:gd name="T104" fmla="*/ 641 w 697"/>
                <a:gd name="T105" fmla="*/ 496 h 1597"/>
                <a:gd name="T106" fmla="*/ 641 w 697"/>
                <a:gd name="T107" fmla="*/ 496 h 1597"/>
                <a:gd name="T108" fmla="*/ 641 w 697"/>
                <a:gd name="T109" fmla="*/ 494 h 1597"/>
                <a:gd name="T110" fmla="*/ 645 w 697"/>
                <a:gd name="T111" fmla="*/ 458 h 1597"/>
                <a:gd name="T112" fmla="*/ 694 w 697"/>
                <a:gd name="T113" fmla="*/ 26 h 1597"/>
                <a:gd name="T114" fmla="*/ 697 w 697"/>
                <a:gd name="T115" fmla="*/ 1 h 1597"/>
                <a:gd name="T116" fmla="*/ 697 w 697"/>
                <a:gd name="T117" fmla="*/ 0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7" h="1597">
                  <a:moveTo>
                    <a:pt x="176" y="1227"/>
                  </a:moveTo>
                  <a:lnTo>
                    <a:pt x="175" y="1227"/>
                  </a:lnTo>
                  <a:lnTo>
                    <a:pt x="355" y="1576"/>
                  </a:lnTo>
                  <a:lnTo>
                    <a:pt x="366" y="1597"/>
                  </a:lnTo>
                  <a:lnTo>
                    <a:pt x="366" y="1597"/>
                  </a:lnTo>
                  <a:lnTo>
                    <a:pt x="355" y="1574"/>
                  </a:lnTo>
                  <a:lnTo>
                    <a:pt x="176" y="1227"/>
                  </a:lnTo>
                  <a:moveTo>
                    <a:pt x="353" y="272"/>
                  </a:moveTo>
                  <a:lnTo>
                    <a:pt x="35" y="524"/>
                  </a:lnTo>
                  <a:lnTo>
                    <a:pt x="13" y="541"/>
                  </a:lnTo>
                  <a:lnTo>
                    <a:pt x="13" y="543"/>
                  </a:lnTo>
                  <a:lnTo>
                    <a:pt x="7" y="546"/>
                  </a:lnTo>
                  <a:lnTo>
                    <a:pt x="5" y="546"/>
                  </a:lnTo>
                  <a:lnTo>
                    <a:pt x="2" y="550"/>
                  </a:lnTo>
                  <a:lnTo>
                    <a:pt x="0" y="552"/>
                  </a:lnTo>
                  <a:lnTo>
                    <a:pt x="2" y="552"/>
                  </a:lnTo>
                  <a:lnTo>
                    <a:pt x="3" y="552"/>
                  </a:lnTo>
                  <a:lnTo>
                    <a:pt x="7" y="548"/>
                  </a:lnTo>
                  <a:lnTo>
                    <a:pt x="7" y="548"/>
                  </a:lnTo>
                  <a:lnTo>
                    <a:pt x="35" y="526"/>
                  </a:lnTo>
                  <a:lnTo>
                    <a:pt x="355" y="272"/>
                  </a:lnTo>
                  <a:lnTo>
                    <a:pt x="353" y="272"/>
                  </a:lnTo>
                  <a:moveTo>
                    <a:pt x="697" y="0"/>
                  </a:moveTo>
                  <a:lnTo>
                    <a:pt x="696" y="1"/>
                  </a:lnTo>
                  <a:lnTo>
                    <a:pt x="675" y="16"/>
                  </a:lnTo>
                  <a:lnTo>
                    <a:pt x="355" y="270"/>
                  </a:lnTo>
                  <a:lnTo>
                    <a:pt x="355" y="272"/>
                  </a:lnTo>
                  <a:lnTo>
                    <a:pt x="677" y="18"/>
                  </a:lnTo>
                  <a:lnTo>
                    <a:pt x="696" y="3"/>
                  </a:lnTo>
                  <a:lnTo>
                    <a:pt x="694" y="26"/>
                  </a:lnTo>
                  <a:lnTo>
                    <a:pt x="645" y="458"/>
                  </a:lnTo>
                  <a:lnTo>
                    <a:pt x="641" y="496"/>
                  </a:lnTo>
                  <a:lnTo>
                    <a:pt x="637" y="497"/>
                  </a:lnTo>
                  <a:lnTo>
                    <a:pt x="635" y="497"/>
                  </a:lnTo>
                  <a:lnTo>
                    <a:pt x="615" y="513"/>
                  </a:lnTo>
                  <a:lnTo>
                    <a:pt x="58" y="915"/>
                  </a:lnTo>
                  <a:lnTo>
                    <a:pt x="47" y="922"/>
                  </a:lnTo>
                  <a:lnTo>
                    <a:pt x="47" y="924"/>
                  </a:lnTo>
                  <a:lnTo>
                    <a:pt x="26" y="937"/>
                  </a:lnTo>
                  <a:lnTo>
                    <a:pt x="26" y="937"/>
                  </a:lnTo>
                  <a:lnTo>
                    <a:pt x="26" y="939"/>
                  </a:lnTo>
                  <a:lnTo>
                    <a:pt x="39" y="963"/>
                  </a:lnTo>
                  <a:lnTo>
                    <a:pt x="175" y="1227"/>
                  </a:lnTo>
                  <a:lnTo>
                    <a:pt x="176" y="1227"/>
                  </a:lnTo>
                  <a:lnTo>
                    <a:pt x="39" y="963"/>
                  </a:lnTo>
                  <a:lnTo>
                    <a:pt x="28" y="939"/>
                  </a:lnTo>
                  <a:lnTo>
                    <a:pt x="49" y="924"/>
                  </a:lnTo>
                  <a:lnTo>
                    <a:pt x="49" y="922"/>
                  </a:lnTo>
                  <a:lnTo>
                    <a:pt x="58" y="917"/>
                  </a:lnTo>
                  <a:lnTo>
                    <a:pt x="615" y="514"/>
                  </a:lnTo>
                  <a:lnTo>
                    <a:pt x="637" y="499"/>
                  </a:lnTo>
                  <a:lnTo>
                    <a:pt x="637" y="497"/>
                  </a:lnTo>
                  <a:lnTo>
                    <a:pt x="641" y="496"/>
                  </a:lnTo>
                  <a:lnTo>
                    <a:pt x="641" y="496"/>
                  </a:lnTo>
                  <a:lnTo>
                    <a:pt x="641" y="494"/>
                  </a:lnTo>
                  <a:lnTo>
                    <a:pt x="645" y="458"/>
                  </a:lnTo>
                  <a:lnTo>
                    <a:pt x="694" y="26"/>
                  </a:lnTo>
                  <a:lnTo>
                    <a:pt x="697" y="1"/>
                  </a:lnTo>
                  <a:lnTo>
                    <a:pt x="697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67"/>
            <p:cNvSpPr>
              <a:spLocks/>
            </p:cNvSpPr>
            <p:nvPr userDrawn="1"/>
          </p:nvSpPr>
          <p:spPr bwMode="auto">
            <a:xfrm>
              <a:off x="10563225" y="1811338"/>
              <a:ext cx="908050" cy="769938"/>
            </a:xfrm>
            <a:custGeom>
              <a:avLst/>
              <a:gdLst>
                <a:gd name="T0" fmla="*/ 0 w 572"/>
                <a:gd name="T1" fmla="*/ 0 h 485"/>
                <a:gd name="T2" fmla="*/ 0 w 572"/>
                <a:gd name="T3" fmla="*/ 2 h 485"/>
                <a:gd name="T4" fmla="*/ 17 w 572"/>
                <a:gd name="T5" fmla="*/ 15 h 485"/>
                <a:gd name="T6" fmla="*/ 19 w 572"/>
                <a:gd name="T7" fmla="*/ 17 h 485"/>
                <a:gd name="T8" fmla="*/ 38 w 572"/>
                <a:gd name="T9" fmla="*/ 34 h 485"/>
                <a:gd name="T10" fmla="*/ 158 w 572"/>
                <a:gd name="T11" fmla="*/ 136 h 485"/>
                <a:gd name="T12" fmla="*/ 158 w 572"/>
                <a:gd name="T13" fmla="*/ 136 h 485"/>
                <a:gd name="T14" fmla="*/ 299 w 572"/>
                <a:gd name="T15" fmla="*/ 256 h 485"/>
                <a:gd name="T16" fmla="*/ 301 w 572"/>
                <a:gd name="T17" fmla="*/ 256 h 485"/>
                <a:gd name="T18" fmla="*/ 551 w 572"/>
                <a:gd name="T19" fmla="*/ 468 h 485"/>
                <a:gd name="T20" fmla="*/ 551 w 572"/>
                <a:gd name="T21" fmla="*/ 468 h 485"/>
                <a:gd name="T22" fmla="*/ 553 w 572"/>
                <a:gd name="T23" fmla="*/ 470 h 485"/>
                <a:gd name="T24" fmla="*/ 572 w 572"/>
                <a:gd name="T25" fmla="*/ 485 h 485"/>
                <a:gd name="T26" fmla="*/ 572 w 572"/>
                <a:gd name="T27" fmla="*/ 483 h 485"/>
                <a:gd name="T28" fmla="*/ 555 w 572"/>
                <a:gd name="T29" fmla="*/ 470 h 485"/>
                <a:gd name="T30" fmla="*/ 553 w 572"/>
                <a:gd name="T31" fmla="*/ 468 h 485"/>
                <a:gd name="T32" fmla="*/ 551 w 572"/>
                <a:gd name="T33" fmla="*/ 466 h 485"/>
                <a:gd name="T34" fmla="*/ 301 w 572"/>
                <a:gd name="T35" fmla="*/ 256 h 485"/>
                <a:gd name="T36" fmla="*/ 301 w 572"/>
                <a:gd name="T37" fmla="*/ 254 h 485"/>
                <a:gd name="T38" fmla="*/ 160 w 572"/>
                <a:gd name="T39" fmla="*/ 136 h 485"/>
                <a:gd name="T40" fmla="*/ 158 w 572"/>
                <a:gd name="T41" fmla="*/ 134 h 485"/>
                <a:gd name="T42" fmla="*/ 40 w 572"/>
                <a:gd name="T43" fmla="*/ 34 h 485"/>
                <a:gd name="T44" fmla="*/ 19 w 572"/>
                <a:gd name="T45" fmla="*/ 17 h 485"/>
                <a:gd name="T46" fmla="*/ 19 w 572"/>
                <a:gd name="T47" fmla="*/ 17 h 485"/>
                <a:gd name="T48" fmla="*/ 17 w 572"/>
                <a:gd name="T49" fmla="*/ 15 h 485"/>
                <a:gd name="T50" fmla="*/ 15 w 572"/>
                <a:gd name="T51" fmla="*/ 12 h 485"/>
                <a:gd name="T52" fmla="*/ 0 w 572"/>
                <a:gd name="T53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485">
                  <a:moveTo>
                    <a:pt x="0" y="0"/>
                  </a:moveTo>
                  <a:lnTo>
                    <a:pt x="0" y="2"/>
                  </a:lnTo>
                  <a:lnTo>
                    <a:pt x="17" y="15"/>
                  </a:lnTo>
                  <a:lnTo>
                    <a:pt x="19" y="17"/>
                  </a:lnTo>
                  <a:lnTo>
                    <a:pt x="38" y="34"/>
                  </a:lnTo>
                  <a:lnTo>
                    <a:pt x="158" y="136"/>
                  </a:lnTo>
                  <a:lnTo>
                    <a:pt x="158" y="136"/>
                  </a:lnTo>
                  <a:lnTo>
                    <a:pt x="299" y="256"/>
                  </a:lnTo>
                  <a:lnTo>
                    <a:pt x="301" y="256"/>
                  </a:lnTo>
                  <a:lnTo>
                    <a:pt x="551" y="468"/>
                  </a:lnTo>
                  <a:lnTo>
                    <a:pt x="551" y="468"/>
                  </a:lnTo>
                  <a:lnTo>
                    <a:pt x="553" y="470"/>
                  </a:lnTo>
                  <a:lnTo>
                    <a:pt x="572" y="485"/>
                  </a:lnTo>
                  <a:lnTo>
                    <a:pt x="572" y="483"/>
                  </a:lnTo>
                  <a:lnTo>
                    <a:pt x="555" y="470"/>
                  </a:lnTo>
                  <a:lnTo>
                    <a:pt x="553" y="468"/>
                  </a:lnTo>
                  <a:lnTo>
                    <a:pt x="551" y="466"/>
                  </a:lnTo>
                  <a:lnTo>
                    <a:pt x="301" y="256"/>
                  </a:lnTo>
                  <a:lnTo>
                    <a:pt x="301" y="254"/>
                  </a:lnTo>
                  <a:lnTo>
                    <a:pt x="160" y="136"/>
                  </a:lnTo>
                  <a:lnTo>
                    <a:pt x="158" y="134"/>
                  </a:lnTo>
                  <a:lnTo>
                    <a:pt x="40" y="34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7" y="15"/>
                  </a:lnTo>
                  <a:lnTo>
                    <a:pt x="15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68"/>
            <p:cNvSpPr>
              <a:spLocks/>
            </p:cNvSpPr>
            <p:nvPr userDrawn="1"/>
          </p:nvSpPr>
          <p:spPr bwMode="auto">
            <a:xfrm>
              <a:off x="10563225" y="1811338"/>
              <a:ext cx="908050" cy="769938"/>
            </a:xfrm>
            <a:custGeom>
              <a:avLst/>
              <a:gdLst>
                <a:gd name="T0" fmla="*/ 0 w 572"/>
                <a:gd name="T1" fmla="*/ 0 h 485"/>
                <a:gd name="T2" fmla="*/ 0 w 572"/>
                <a:gd name="T3" fmla="*/ 2 h 485"/>
                <a:gd name="T4" fmla="*/ 17 w 572"/>
                <a:gd name="T5" fmla="*/ 15 h 485"/>
                <a:gd name="T6" fmla="*/ 19 w 572"/>
                <a:gd name="T7" fmla="*/ 17 h 485"/>
                <a:gd name="T8" fmla="*/ 38 w 572"/>
                <a:gd name="T9" fmla="*/ 34 h 485"/>
                <a:gd name="T10" fmla="*/ 158 w 572"/>
                <a:gd name="T11" fmla="*/ 136 h 485"/>
                <a:gd name="T12" fmla="*/ 158 w 572"/>
                <a:gd name="T13" fmla="*/ 136 h 485"/>
                <a:gd name="T14" fmla="*/ 299 w 572"/>
                <a:gd name="T15" fmla="*/ 256 h 485"/>
                <a:gd name="T16" fmla="*/ 301 w 572"/>
                <a:gd name="T17" fmla="*/ 256 h 485"/>
                <a:gd name="T18" fmla="*/ 551 w 572"/>
                <a:gd name="T19" fmla="*/ 468 h 485"/>
                <a:gd name="T20" fmla="*/ 551 w 572"/>
                <a:gd name="T21" fmla="*/ 468 h 485"/>
                <a:gd name="T22" fmla="*/ 553 w 572"/>
                <a:gd name="T23" fmla="*/ 470 h 485"/>
                <a:gd name="T24" fmla="*/ 572 w 572"/>
                <a:gd name="T25" fmla="*/ 485 h 485"/>
                <a:gd name="T26" fmla="*/ 572 w 572"/>
                <a:gd name="T27" fmla="*/ 483 h 485"/>
                <a:gd name="T28" fmla="*/ 555 w 572"/>
                <a:gd name="T29" fmla="*/ 470 h 485"/>
                <a:gd name="T30" fmla="*/ 553 w 572"/>
                <a:gd name="T31" fmla="*/ 468 h 485"/>
                <a:gd name="T32" fmla="*/ 551 w 572"/>
                <a:gd name="T33" fmla="*/ 466 h 485"/>
                <a:gd name="T34" fmla="*/ 301 w 572"/>
                <a:gd name="T35" fmla="*/ 256 h 485"/>
                <a:gd name="T36" fmla="*/ 301 w 572"/>
                <a:gd name="T37" fmla="*/ 254 h 485"/>
                <a:gd name="T38" fmla="*/ 160 w 572"/>
                <a:gd name="T39" fmla="*/ 136 h 485"/>
                <a:gd name="T40" fmla="*/ 158 w 572"/>
                <a:gd name="T41" fmla="*/ 134 h 485"/>
                <a:gd name="T42" fmla="*/ 40 w 572"/>
                <a:gd name="T43" fmla="*/ 34 h 485"/>
                <a:gd name="T44" fmla="*/ 19 w 572"/>
                <a:gd name="T45" fmla="*/ 17 h 485"/>
                <a:gd name="T46" fmla="*/ 19 w 572"/>
                <a:gd name="T47" fmla="*/ 17 h 485"/>
                <a:gd name="T48" fmla="*/ 17 w 572"/>
                <a:gd name="T49" fmla="*/ 15 h 485"/>
                <a:gd name="T50" fmla="*/ 15 w 572"/>
                <a:gd name="T51" fmla="*/ 12 h 485"/>
                <a:gd name="T52" fmla="*/ 0 w 572"/>
                <a:gd name="T53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485">
                  <a:moveTo>
                    <a:pt x="0" y="0"/>
                  </a:moveTo>
                  <a:lnTo>
                    <a:pt x="0" y="2"/>
                  </a:lnTo>
                  <a:lnTo>
                    <a:pt x="17" y="15"/>
                  </a:lnTo>
                  <a:lnTo>
                    <a:pt x="19" y="17"/>
                  </a:lnTo>
                  <a:lnTo>
                    <a:pt x="38" y="34"/>
                  </a:lnTo>
                  <a:lnTo>
                    <a:pt x="158" y="136"/>
                  </a:lnTo>
                  <a:lnTo>
                    <a:pt x="158" y="136"/>
                  </a:lnTo>
                  <a:lnTo>
                    <a:pt x="299" y="256"/>
                  </a:lnTo>
                  <a:lnTo>
                    <a:pt x="301" y="256"/>
                  </a:lnTo>
                  <a:lnTo>
                    <a:pt x="551" y="468"/>
                  </a:lnTo>
                  <a:lnTo>
                    <a:pt x="551" y="468"/>
                  </a:lnTo>
                  <a:lnTo>
                    <a:pt x="553" y="470"/>
                  </a:lnTo>
                  <a:lnTo>
                    <a:pt x="572" y="485"/>
                  </a:lnTo>
                  <a:lnTo>
                    <a:pt x="572" y="483"/>
                  </a:lnTo>
                  <a:lnTo>
                    <a:pt x="555" y="470"/>
                  </a:lnTo>
                  <a:lnTo>
                    <a:pt x="553" y="468"/>
                  </a:lnTo>
                  <a:lnTo>
                    <a:pt x="551" y="466"/>
                  </a:lnTo>
                  <a:lnTo>
                    <a:pt x="301" y="256"/>
                  </a:lnTo>
                  <a:lnTo>
                    <a:pt x="301" y="254"/>
                  </a:lnTo>
                  <a:lnTo>
                    <a:pt x="160" y="136"/>
                  </a:lnTo>
                  <a:lnTo>
                    <a:pt x="158" y="134"/>
                  </a:lnTo>
                  <a:lnTo>
                    <a:pt x="40" y="34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7" y="15"/>
                  </a:lnTo>
                  <a:lnTo>
                    <a:pt x="15" y="12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69"/>
            <p:cNvSpPr>
              <a:spLocks/>
            </p:cNvSpPr>
            <p:nvPr userDrawn="1"/>
          </p:nvSpPr>
          <p:spPr bwMode="auto">
            <a:xfrm>
              <a:off x="7962900" y="3598863"/>
              <a:ext cx="3054350" cy="1812925"/>
            </a:xfrm>
            <a:custGeom>
              <a:avLst/>
              <a:gdLst>
                <a:gd name="T0" fmla="*/ 1900 w 1924"/>
                <a:gd name="T1" fmla="*/ 11 h 1142"/>
                <a:gd name="T2" fmla="*/ 1759 w 1924"/>
                <a:gd name="T3" fmla="*/ 85 h 1142"/>
                <a:gd name="T4" fmla="*/ 1200 w 1924"/>
                <a:gd name="T5" fmla="*/ 370 h 1142"/>
                <a:gd name="T6" fmla="*/ 1196 w 1924"/>
                <a:gd name="T7" fmla="*/ 372 h 1142"/>
                <a:gd name="T8" fmla="*/ 1194 w 1924"/>
                <a:gd name="T9" fmla="*/ 374 h 1142"/>
                <a:gd name="T10" fmla="*/ 1187 w 1924"/>
                <a:gd name="T11" fmla="*/ 378 h 1142"/>
                <a:gd name="T12" fmla="*/ 1187 w 1924"/>
                <a:gd name="T13" fmla="*/ 378 h 1142"/>
                <a:gd name="T14" fmla="*/ 645 w 1924"/>
                <a:gd name="T15" fmla="*/ 457 h 1142"/>
                <a:gd name="T16" fmla="*/ 536 w 1924"/>
                <a:gd name="T17" fmla="*/ 472 h 1142"/>
                <a:gd name="T18" fmla="*/ 36 w 1924"/>
                <a:gd name="T19" fmla="*/ 545 h 1142"/>
                <a:gd name="T20" fmla="*/ 0 w 1924"/>
                <a:gd name="T21" fmla="*/ 551 h 1142"/>
                <a:gd name="T22" fmla="*/ 19 w 1924"/>
                <a:gd name="T23" fmla="*/ 577 h 1142"/>
                <a:gd name="T24" fmla="*/ 395 w 1924"/>
                <a:gd name="T25" fmla="*/ 1142 h 1142"/>
                <a:gd name="T26" fmla="*/ 397 w 1924"/>
                <a:gd name="T27" fmla="*/ 1142 h 1142"/>
                <a:gd name="T28" fmla="*/ 401 w 1924"/>
                <a:gd name="T29" fmla="*/ 1141 h 1142"/>
                <a:gd name="T30" fmla="*/ 760 w 1924"/>
                <a:gd name="T31" fmla="*/ 953 h 1142"/>
                <a:gd name="T32" fmla="*/ 782 w 1924"/>
                <a:gd name="T33" fmla="*/ 940 h 1142"/>
                <a:gd name="T34" fmla="*/ 788 w 1924"/>
                <a:gd name="T35" fmla="*/ 936 h 1142"/>
                <a:gd name="T36" fmla="*/ 781 w 1924"/>
                <a:gd name="T37" fmla="*/ 940 h 1142"/>
                <a:gd name="T38" fmla="*/ 431 w 1924"/>
                <a:gd name="T39" fmla="*/ 1124 h 1142"/>
                <a:gd name="T40" fmla="*/ 397 w 1924"/>
                <a:gd name="T41" fmla="*/ 1142 h 1142"/>
                <a:gd name="T42" fmla="*/ 376 w 1924"/>
                <a:gd name="T43" fmla="*/ 1111 h 1142"/>
                <a:gd name="T44" fmla="*/ 2 w 1924"/>
                <a:gd name="T45" fmla="*/ 552 h 1142"/>
                <a:gd name="T46" fmla="*/ 4 w 1924"/>
                <a:gd name="T47" fmla="*/ 551 h 1142"/>
                <a:gd name="T48" fmla="*/ 534 w 1924"/>
                <a:gd name="T49" fmla="*/ 474 h 1142"/>
                <a:gd name="T50" fmla="*/ 645 w 1924"/>
                <a:gd name="T51" fmla="*/ 457 h 1142"/>
                <a:gd name="T52" fmla="*/ 1157 w 1924"/>
                <a:gd name="T53" fmla="*/ 383 h 1142"/>
                <a:gd name="T54" fmla="*/ 1187 w 1924"/>
                <a:gd name="T55" fmla="*/ 378 h 1142"/>
                <a:gd name="T56" fmla="*/ 1192 w 1924"/>
                <a:gd name="T57" fmla="*/ 376 h 1142"/>
                <a:gd name="T58" fmla="*/ 1196 w 1924"/>
                <a:gd name="T59" fmla="*/ 374 h 1142"/>
                <a:gd name="T60" fmla="*/ 1219 w 1924"/>
                <a:gd name="T61" fmla="*/ 363 h 1142"/>
                <a:gd name="T62" fmla="*/ 1760 w 1924"/>
                <a:gd name="T63" fmla="*/ 85 h 1142"/>
                <a:gd name="T64" fmla="*/ 1924 w 1924"/>
                <a:gd name="T65" fmla="*/ 2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4" h="1142">
                  <a:moveTo>
                    <a:pt x="1924" y="0"/>
                  </a:moveTo>
                  <a:lnTo>
                    <a:pt x="1900" y="11"/>
                  </a:lnTo>
                  <a:lnTo>
                    <a:pt x="1760" y="85"/>
                  </a:lnTo>
                  <a:lnTo>
                    <a:pt x="1759" y="85"/>
                  </a:lnTo>
                  <a:lnTo>
                    <a:pt x="1217" y="361"/>
                  </a:lnTo>
                  <a:lnTo>
                    <a:pt x="1200" y="370"/>
                  </a:lnTo>
                  <a:lnTo>
                    <a:pt x="1198" y="372"/>
                  </a:lnTo>
                  <a:lnTo>
                    <a:pt x="1196" y="372"/>
                  </a:lnTo>
                  <a:lnTo>
                    <a:pt x="1196" y="372"/>
                  </a:lnTo>
                  <a:lnTo>
                    <a:pt x="1194" y="374"/>
                  </a:lnTo>
                  <a:lnTo>
                    <a:pt x="1192" y="374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57" y="381"/>
                  </a:lnTo>
                  <a:lnTo>
                    <a:pt x="645" y="457"/>
                  </a:lnTo>
                  <a:lnTo>
                    <a:pt x="645" y="457"/>
                  </a:lnTo>
                  <a:lnTo>
                    <a:pt x="536" y="472"/>
                  </a:lnTo>
                  <a:lnTo>
                    <a:pt x="534" y="472"/>
                  </a:lnTo>
                  <a:lnTo>
                    <a:pt x="36" y="545"/>
                  </a:lnTo>
                  <a:lnTo>
                    <a:pt x="2" y="551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19" y="577"/>
                  </a:lnTo>
                  <a:lnTo>
                    <a:pt x="374" y="1112"/>
                  </a:lnTo>
                  <a:lnTo>
                    <a:pt x="395" y="1142"/>
                  </a:lnTo>
                  <a:lnTo>
                    <a:pt x="397" y="1142"/>
                  </a:lnTo>
                  <a:lnTo>
                    <a:pt x="397" y="1142"/>
                  </a:lnTo>
                  <a:lnTo>
                    <a:pt x="397" y="1142"/>
                  </a:lnTo>
                  <a:lnTo>
                    <a:pt x="401" y="1141"/>
                  </a:lnTo>
                  <a:lnTo>
                    <a:pt x="431" y="1126"/>
                  </a:lnTo>
                  <a:lnTo>
                    <a:pt x="760" y="953"/>
                  </a:lnTo>
                  <a:lnTo>
                    <a:pt x="782" y="941"/>
                  </a:lnTo>
                  <a:lnTo>
                    <a:pt x="782" y="940"/>
                  </a:lnTo>
                  <a:lnTo>
                    <a:pt x="788" y="938"/>
                  </a:lnTo>
                  <a:lnTo>
                    <a:pt x="788" y="936"/>
                  </a:lnTo>
                  <a:lnTo>
                    <a:pt x="782" y="940"/>
                  </a:lnTo>
                  <a:lnTo>
                    <a:pt x="781" y="940"/>
                  </a:lnTo>
                  <a:lnTo>
                    <a:pt x="760" y="951"/>
                  </a:lnTo>
                  <a:lnTo>
                    <a:pt x="431" y="1124"/>
                  </a:lnTo>
                  <a:lnTo>
                    <a:pt x="397" y="1141"/>
                  </a:lnTo>
                  <a:lnTo>
                    <a:pt x="397" y="1142"/>
                  </a:lnTo>
                  <a:lnTo>
                    <a:pt x="395" y="1141"/>
                  </a:lnTo>
                  <a:lnTo>
                    <a:pt x="376" y="1111"/>
                  </a:lnTo>
                  <a:lnTo>
                    <a:pt x="19" y="577"/>
                  </a:lnTo>
                  <a:lnTo>
                    <a:pt x="2" y="552"/>
                  </a:lnTo>
                  <a:lnTo>
                    <a:pt x="2" y="551"/>
                  </a:lnTo>
                  <a:lnTo>
                    <a:pt x="4" y="551"/>
                  </a:lnTo>
                  <a:lnTo>
                    <a:pt x="36" y="547"/>
                  </a:lnTo>
                  <a:lnTo>
                    <a:pt x="534" y="474"/>
                  </a:lnTo>
                  <a:lnTo>
                    <a:pt x="536" y="474"/>
                  </a:lnTo>
                  <a:lnTo>
                    <a:pt x="645" y="457"/>
                  </a:lnTo>
                  <a:lnTo>
                    <a:pt x="647" y="457"/>
                  </a:lnTo>
                  <a:lnTo>
                    <a:pt x="1157" y="383"/>
                  </a:lnTo>
                  <a:lnTo>
                    <a:pt x="1185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92" y="376"/>
                  </a:lnTo>
                  <a:lnTo>
                    <a:pt x="1194" y="374"/>
                  </a:lnTo>
                  <a:lnTo>
                    <a:pt x="1196" y="374"/>
                  </a:lnTo>
                  <a:lnTo>
                    <a:pt x="1198" y="372"/>
                  </a:lnTo>
                  <a:lnTo>
                    <a:pt x="1219" y="363"/>
                  </a:lnTo>
                  <a:lnTo>
                    <a:pt x="1759" y="85"/>
                  </a:lnTo>
                  <a:lnTo>
                    <a:pt x="1760" y="85"/>
                  </a:lnTo>
                  <a:lnTo>
                    <a:pt x="1902" y="13"/>
                  </a:lnTo>
                  <a:lnTo>
                    <a:pt x="1924" y="2"/>
                  </a:lnTo>
                  <a:lnTo>
                    <a:pt x="1924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70"/>
            <p:cNvSpPr>
              <a:spLocks/>
            </p:cNvSpPr>
            <p:nvPr userDrawn="1"/>
          </p:nvSpPr>
          <p:spPr bwMode="auto">
            <a:xfrm>
              <a:off x="7962900" y="3598863"/>
              <a:ext cx="3054350" cy="1812925"/>
            </a:xfrm>
            <a:custGeom>
              <a:avLst/>
              <a:gdLst>
                <a:gd name="T0" fmla="*/ 1900 w 1924"/>
                <a:gd name="T1" fmla="*/ 11 h 1142"/>
                <a:gd name="T2" fmla="*/ 1759 w 1924"/>
                <a:gd name="T3" fmla="*/ 85 h 1142"/>
                <a:gd name="T4" fmla="*/ 1200 w 1924"/>
                <a:gd name="T5" fmla="*/ 370 h 1142"/>
                <a:gd name="T6" fmla="*/ 1196 w 1924"/>
                <a:gd name="T7" fmla="*/ 372 h 1142"/>
                <a:gd name="T8" fmla="*/ 1194 w 1924"/>
                <a:gd name="T9" fmla="*/ 374 h 1142"/>
                <a:gd name="T10" fmla="*/ 1187 w 1924"/>
                <a:gd name="T11" fmla="*/ 378 h 1142"/>
                <a:gd name="T12" fmla="*/ 1187 w 1924"/>
                <a:gd name="T13" fmla="*/ 378 h 1142"/>
                <a:gd name="T14" fmla="*/ 645 w 1924"/>
                <a:gd name="T15" fmla="*/ 457 h 1142"/>
                <a:gd name="T16" fmla="*/ 536 w 1924"/>
                <a:gd name="T17" fmla="*/ 472 h 1142"/>
                <a:gd name="T18" fmla="*/ 36 w 1924"/>
                <a:gd name="T19" fmla="*/ 545 h 1142"/>
                <a:gd name="T20" fmla="*/ 0 w 1924"/>
                <a:gd name="T21" fmla="*/ 551 h 1142"/>
                <a:gd name="T22" fmla="*/ 19 w 1924"/>
                <a:gd name="T23" fmla="*/ 577 h 1142"/>
                <a:gd name="T24" fmla="*/ 395 w 1924"/>
                <a:gd name="T25" fmla="*/ 1142 h 1142"/>
                <a:gd name="T26" fmla="*/ 397 w 1924"/>
                <a:gd name="T27" fmla="*/ 1142 h 1142"/>
                <a:gd name="T28" fmla="*/ 401 w 1924"/>
                <a:gd name="T29" fmla="*/ 1141 h 1142"/>
                <a:gd name="T30" fmla="*/ 760 w 1924"/>
                <a:gd name="T31" fmla="*/ 953 h 1142"/>
                <a:gd name="T32" fmla="*/ 782 w 1924"/>
                <a:gd name="T33" fmla="*/ 940 h 1142"/>
                <a:gd name="T34" fmla="*/ 788 w 1924"/>
                <a:gd name="T35" fmla="*/ 936 h 1142"/>
                <a:gd name="T36" fmla="*/ 781 w 1924"/>
                <a:gd name="T37" fmla="*/ 940 h 1142"/>
                <a:gd name="T38" fmla="*/ 431 w 1924"/>
                <a:gd name="T39" fmla="*/ 1124 h 1142"/>
                <a:gd name="T40" fmla="*/ 397 w 1924"/>
                <a:gd name="T41" fmla="*/ 1142 h 1142"/>
                <a:gd name="T42" fmla="*/ 376 w 1924"/>
                <a:gd name="T43" fmla="*/ 1111 h 1142"/>
                <a:gd name="T44" fmla="*/ 2 w 1924"/>
                <a:gd name="T45" fmla="*/ 552 h 1142"/>
                <a:gd name="T46" fmla="*/ 4 w 1924"/>
                <a:gd name="T47" fmla="*/ 551 h 1142"/>
                <a:gd name="T48" fmla="*/ 534 w 1924"/>
                <a:gd name="T49" fmla="*/ 474 h 1142"/>
                <a:gd name="T50" fmla="*/ 645 w 1924"/>
                <a:gd name="T51" fmla="*/ 457 h 1142"/>
                <a:gd name="T52" fmla="*/ 1157 w 1924"/>
                <a:gd name="T53" fmla="*/ 383 h 1142"/>
                <a:gd name="T54" fmla="*/ 1187 w 1924"/>
                <a:gd name="T55" fmla="*/ 378 h 1142"/>
                <a:gd name="T56" fmla="*/ 1192 w 1924"/>
                <a:gd name="T57" fmla="*/ 376 h 1142"/>
                <a:gd name="T58" fmla="*/ 1196 w 1924"/>
                <a:gd name="T59" fmla="*/ 374 h 1142"/>
                <a:gd name="T60" fmla="*/ 1219 w 1924"/>
                <a:gd name="T61" fmla="*/ 363 h 1142"/>
                <a:gd name="T62" fmla="*/ 1760 w 1924"/>
                <a:gd name="T63" fmla="*/ 85 h 1142"/>
                <a:gd name="T64" fmla="*/ 1924 w 1924"/>
                <a:gd name="T65" fmla="*/ 2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4" h="1142">
                  <a:moveTo>
                    <a:pt x="1924" y="0"/>
                  </a:moveTo>
                  <a:lnTo>
                    <a:pt x="1900" y="11"/>
                  </a:lnTo>
                  <a:lnTo>
                    <a:pt x="1760" y="85"/>
                  </a:lnTo>
                  <a:lnTo>
                    <a:pt x="1759" y="85"/>
                  </a:lnTo>
                  <a:lnTo>
                    <a:pt x="1217" y="361"/>
                  </a:lnTo>
                  <a:lnTo>
                    <a:pt x="1200" y="370"/>
                  </a:lnTo>
                  <a:lnTo>
                    <a:pt x="1198" y="372"/>
                  </a:lnTo>
                  <a:lnTo>
                    <a:pt x="1196" y="372"/>
                  </a:lnTo>
                  <a:lnTo>
                    <a:pt x="1196" y="372"/>
                  </a:lnTo>
                  <a:lnTo>
                    <a:pt x="1194" y="374"/>
                  </a:lnTo>
                  <a:lnTo>
                    <a:pt x="1192" y="374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57" y="381"/>
                  </a:lnTo>
                  <a:lnTo>
                    <a:pt x="645" y="457"/>
                  </a:lnTo>
                  <a:lnTo>
                    <a:pt x="645" y="457"/>
                  </a:lnTo>
                  <a:lnTo>
                    <a:pt x="536" y="472"/>
                  </a:lnTo>
                  <a:lnTo>
                    <a:pt x="534" y="472"/>
                  </a:lnTo>
                  <a:lnTo>
                    <a:pt x="36" y="545"/>
                  </a:lnTo>
                  <a:lnTo>
                    <a:pt x="2" y="551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19" y="577"/>
                  </a:lnTo>
                  <a:lnTo>
                    <a:pt x="374" y="1112"/>
                  </a:lnTo>
                  <a:lnTo>
                    <a:pt x="395" y="1142"/>
                  </a:lnTo>
                  <a:lnTo>
                    <a:pt x="397" y="1142"/>
                  </a:lnTo>
                  <a:lnTo>
                    <a:pt x="397" y="1142"/>
                  </a:lnTo>
                  <a:lnTo>
                    <a:pt x="397" y="1142"/>
                  </a:lnTo>
                  <a:lnTo>
                    <a:pt x="401" y="1141"/>
                  </a:lnTo>
                  <a:lnTo>
                    <a:pt x="431" y="1126"/>
                  </a:lnTo>
                  <a:lnTo>
                    <a:pt x="760" y="953"/>
                  </a:lnTo>
                  <a:lnTo>
                    <a:pt x="782" y="941"/>
                  </a:lnTo>
                  <a:lnTo>
                    <a:pt x="782" y="940"/>
                  </a:lnTo>
                  <a:lnTo>
                    <a:pt x="788" y="938"/>
                  </a:lnTo>
                  <a:lnTo>
                    <a:pt x="788" y="936"/>
                  </a:lnTo>
                  <a:lnTo>
                    <a:pt x="782" y="940"/>
                  </a:lnTo>
                  <a:lnTo>
                    <a:pt x="781" y="940"/>
                  </a:lnTo>
                  <a:lnTo>
                    <a:pt x="760" y="951"/>
                  </a:lnTo>
                  <a:lnTo>
                    <a:pt x="431" y="1124"/>
                  </a:lnTo>
                  <a:lnTo>
                    <a:pt x="397" y="1141"/>
                  </a:lnTo>
                  <a:lnTo>
                    <a:pt x="397" y="1142"/>
                  </a:lnTo>
                  <a:lnTo>
                    <a:pt x="395" y="1141"/>
                  </a:lnTo>
                  <a:lnTo>
                    <a:pt x="376" y="1111"/>
                  </a:lnTo>
                  <a:lnTo>
                    <a:pt x="19" y="577"/>
                  </a:lnTo>
                  <a:lnTo>
                    <a:pt x="2" y="552"/>
                  </a:lnTo>
                  <a:lnTo>
                    <a:pt x="2" y="551"/>
                  </a:lnTo>
                  <a:lnTo>
                    <a:pt x="4" y="551"/>
                  </a:lnTo>
                  <a:lnTo>
                    <a:pt x="36" y="547"/>
                  </a:lnTo>
                  <a:lnTo>
                    <a:pt x="534" y="474"/>
                  </a:lnTo>
                  <a:lnTo>
                    <a:pt x="536" y="474"/>
                  </a:lnTo>
                  <a:lnTo>
                    <a:pt x="645" y="457"/>
                  </a:lnTo>
                  <a:lnTo>
                    <a:pt x="647" y="457"/>
                  </a:lnTo>
                  <a:lnTo>
                    <a:pt x="1157" y="383"/>
                  </a:lnTo>
                  <a:lnTo>
                    <a:pt x="1185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92" y="376"/>
                  </a:lnTo>
                  <a:lnTo>
                    <a:pt x="1194" y="374"/>
                  </a:lnTo>
                  <a:lnTo>
                    <a:pt x="1196" y="374"/>
                  </a:lnTo>
                  <a:lnTo>
                    <a:pt x="1198" y="372"/>
                  </a:lnTo>
                  <a:lnTo>
                    <a:pt x="1219" y="363"/>
                  </a:lnTo>
                  <a:lnTo>
                    <a:pt x="1759" y="85"/>
                  </a:lnTo>
                  <a:lnTo>
                    <a:pt x="1760" y="85"/>
                  </a:lnTo>
                  <a:lnTo>
                    <a:pt x="1902" y="13"/>
                  </a:lnTo>
                  <a:lnTo>
                    <a:pt x="1924" y="2"/>
                  </a:lnTo>
                  <a:lnTo>
                    <a:pt x="1924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71"/>
            <p:cNvSpPr>
              <a:spLocks noEditPoints="1"/>
            </p:cNvSpPr>
            <p:nvPr userDrawn="1"/>
          </p:nvSpPr>
          <p:spPr bwMode="auto">
            <a:xfrm>
              <a:off x="9223375" y="3255963"/>
              <a:ext cx="2660650" cy="1828800"/>
            </a:xfrm>
            <a:custGeom>
              <a:avLst/>
              <a:gdLst>
                <a:gd name="T0" fmla="*/ 1615 w 1676"/>
                <a:gd name="T1" fmla="*/ 455 h 1152"/>
                <a:gd name="T2" fmla="*/ 1617 w 1676"/>
                <a:gd name="T3" fmla="*/ 453 h 1152"/>
                <a:gd name="T4" fmla="*/ 1130 w 1676"/>
                <a:gd name="T5" fmla="*/ 216 h 1152"/>
                <a:gd name="T6" fmla="*/ 1132 w 1676"/>
                <a:gd name="T7" fmla="*/ 242 h 1152"/>
                <a:gd name="T8" fmla="*/ 1160 w 1676"/>
                <a:gd name="T9" fmla="*/ 684 h 1152"/>
                <a:gd name="T10" fmla="*/ 1160 w 1676"/>
                <a:gd name="T11" fmla="*/ 686 h 1152"/>
                <a:gd name="T12" fmla="*/ 605 w 1676"/>
                <a:gd name="T13" fmla="*/ 1071 h 1152"/>
                <a:gd name="T14" fmla="*/ 588 w 1676"/>
                <a:gd name="T15" fmla="*/ 1082 h 1152"/>
                <a:gd name="T16" fmla="*/ 551 w 1676"/>
                <a:gd name="T17" fmla="*/ 1092 h 1152"/>
                <a:gd name="T18" fmla="*/ 0 w 1676"/>
                <a:gd name="T19" fmla="*/ 1150 h 1152"/>
                <a:gd name="T20" fmla="*/ 26 w 1676"/>
                <a:gd name="T21" fmla="*/ 1150 h 1152"/>
                <a:gd name="T22" fmla="*/ 579 w 1676"/>
                <a:gd name="T23" fmla="*/ 1090 h 1152"/>
                <a:gd name="T24" fmla="*/ 590 w 1676"/>
                <a:gd name="T25" fmla="*/ 1082 h 1152"/>
                <a:gd name="T26" fmla="*/ 1138 w 1676"/>
                <a:gd name="T27" fmla="*/ 703 h 1152"/>
                <a:gd name="T28" fmla="*/ 1162 w 1676"/>
                <a:gd name="T29" fmla="*/ 686 h 1152"/>
                <a:gd name="T30" fmla="*/ 1162 w 1676"/>
                <a:gd name="T31" fmla="*/ 686 h 1152"/>
                <a:gd name="T32" fmla="*/ 1160 w 1676"/>
                <a:gd name="T33" fmla="*/ 684 h 1152"/>
                <a:gd name="T34" fmla="*/ 1162 w 1676"/>
                <a:gd name="T35" fmla="*/ 684 h 1152"/>
                <a:gd name="T36" fmla="*/ 1134 w 1676"/>
                <a:gd name="T37" fmla="*/ 242 h 1152"/>
                <a:gd name="T38" fmla="*/ 1158 w 1676"/>
                <a:gd name="T39" fmla="*/ 231 h 1152"/>
                <a:gd name="T40" fmla="*/ 1412 w 1676"/>
                <a:gd name="T41" fmla="*/ 353 h 1152"/>
                <a:gd name="T42" fmla="*/ 1615 w 1676"/>
                <a:gd name="T43" fmla="*/ 453 h 1152"/>
                <a:gd name="T44" fmla="*/ 1585 w 1676"/>
                <a:gd name="T45" fmla="*/ 438 h 1152"/>
                <a:gd name="T46" fmla="*/ 1412 w 1676"/>
                <a:gd name="T47" fmla="*/ 353 h 1152"/>
                <a:gd name="T48" fmla="*/ 1130 w 1676"/>
                <a:gd name="T49" fmla="*/ 216 h 1152"/>
                <a:gd name="T50" fmla="*/ 1674 w 1676"/>
                <a:gd name="T51" fmla="*/ 2 h 1152"/>
                <a:gd name="T52" fmla="*/ 1160 w 1676"/>
                <a:gd name="T53" fmla="*/ 192 h 1152"/>
                <a:gd name="T54" fmla="*/ 1104 w 1676"/>
                <a:gd name="T55" fmla="*/ 197 h 1152"/>
                <a:gd name="T56" fmla="*/ 837 w 1676"/>
                <a:gd name="T57" fmla="*/ 4 h 1152"/>
                <a:gd name="T58" fmla="*/ 850 w 1676"/>
                <a:gd name="T59" fmla="*/ 15 h 1152"/>
                <a:gd name="T60" fmla="*/ 1117 w 1676"/>
                <a:gd name="T61" fmla="*/ 208 h 1152"/>
                <a:gd name="T62" fmla="*/ 1645 w 1676"/>
                <a:gd name="T63" fmla="*/ 13 h 1152"/>
                <a:gd name="T64" fmla="*/ 1674 w 1676"/>
                <a:gd name="T65" fmla="*/ 7 h 1152"/>
                <a:gd name="T66" fmla="*/ 1670 w 1676"/>
                <a:gd name="T67" fmla="*/ 26 h 1152"/>
                <a:gd name="T68" fmla="*/ 1615 w 1676"/>
                <a:gd name="T69" fmla="*/ 453 h 1152"/>
                <a:gd name="T70" fmla="*/ 1619 w 1676"/>
                <a:gd name="T71" fmla="*/ 436 h 1152"/>
                <a:gd name="T72" fmla="*/ 1674 w 1676"/>
                <a:gd name="T73" fmla="*/ 7 h 1152"/>
                <a:gd name="T74" fmla="*/ 1676 w 1676"/>
                <a:gd name="T75" fmla="*/ 2 h 1152"/>
                <a:gd name="T76" fmla="*/ 1674 w 1676"/>
                <a:gd name="T77" fmla="*/ 0 h 1152"/>
                <a:gd name="T78" fmla="*/ 1676 w 1676"/>
                <a:gd name="T79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6" h="1152">
                  <a:moveTo>
                    <a:pt x="1617" y="453"/>
                  </a:moveTo>
                  <a:lnTo>
                    <a:pt x="1615" y="455"/>
                  </a:lnTo>
                  <a:lnTo>
                    <a:pt x="1617" y="455"/>
                  </a:lnTo>
                  <a:lnTo>
                    <a:pt x="1617" y="453"/>
                  </a:lnTo>
                  <a:close/>
                  <a:moveTo>
                    <a:pt x="1130" y="216"/>
                  </a:moveTo>
                  <a:lnTo>
                    <a:pt x="1130" y="216"/>
                  </a:lnTo>
                  <a:lnTo>
                    <a:pt x="1130" y="218"/>
                  </a:lnTo>
                  <a:lnTo>
                    <a:pt x="1132" y="242"/>
                  </a:lnTo>
                  <a:lnTo>
                    <a:pt x="1158" y="646"/>
                  </a:lnTo>
                  <a:lnTo>
                    <a:pt x="1160" y="684"/>
                  </a:lnTo>
                  <a:lnTo>
                    <a:pt x="1160" y="684"/>
                  </a:lnTo>
                  <a:lnTo>
                    <a:pt x="1160" y="686"/>
                  </a:lnTo>
                  <a:lnTo>
                    <a:pt x="1138" y="701"/>
                  </a:lnTo>
                  <a:lnTo>
                    <a:pt x="605" y="1071"/>
                  </a:lnTo>
                  <a:lnTo>
                    <a:pt x="590" y="1082"/>
                  </a:lnTo>
                  <a:lnTo>
                    <a:pt x="588" y="1082"/>
                  </a:lnTo>
                  <a:lnTo>
                    <a:pt x="579" y="1090"/>
                  </a:lnTo>
                  <a:lnTo>
                    <a:pt x="551" y="1092"/>
                  </a:lnTo>
                  <a:lnTo>
                    <a:pt x="26" y="1148"/>
                  </a:lnTo>
                  <a:lnTo>
                    <a:pt x="0" y="1150"/>
                  </a:lnTo>
                  <a:lnTo>
                    <a:pt x="2" y="1152"/>
                  </a:lnTo>
                  <a:lnTo>
                    <a:pt x="26" y="1150"/>
                  </a:lnTo>
                  <a:lnTo>
                    <a:pt x="551" y="1094"/>
                  </a:lnTo>
                  <a:lnTo>
                    <a:pt x="579" y="1090"/>
                  </a:lnTo>
                  <a:lnTo>
                    <a:pt x="590" y="1084"/>
                  </a:lnTo>
                  <a:lnTo>
                    <a:pt x="590" y="1082"/>
                  </a:lnTo>
                  <a:lnTo>
                    <a:pt x="605" y="1073"/>
                  </a:lnTo>
                  <a:lnTo>
                    <a:pt x="1138" y="703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0" y="684"/>
                  </a:lnTo>
                  <a:lnTo>
                    <a:pt x="1162" y="684"/>
                  </a:lnTo>
                  <a:lnTo>
                    <a:pt x="1162" y="684"/>
                  </a:lnTo>
                  <a:lnTo>
                    <a:pt x="1158" y="646"/>
                  </a:lnTo>
                  <a:lnTo>
                    <a:pt x="1134" y="242"/>
                  </a:lnTo>
                  <a:lnTo>
                    <a:pt x="1132" y="218"/>
                  </a:lnTo>
                  <a:lnTo>
                    <a:pt x="1158" y="231"/>
                  </a:lnTo>
                  <a:lnTo>
                    <a:pt x="1410" y="353"/>
                  </a:lnTo>
                  <a:lnTo>
                    <a:pt x="1412" y="353"/>
                  </a:lnTo>
                  <a:lnTo>
                    <a:pt x="1583" y="438"/>
                  </a:lnTo>
                  <a:lnTo>
                    <a:pt x="1615" y="453"/>
                  </a:lnTo>
                  <a:lnTo>
                    <a:pt x="1615" y="453"/>
                  </a:lnTo>
                  <a:lnTo>
                    <a:pt x="1585" y="438"/>
                  </a:lnTo>
                  <a:lnTo>
                    <a:pt x="1412" y="353"/>
                  </a:lnTo>
                  <a:lnTo>
                    <a:pt x="1412" y="353"/>
                  </a:lnTo>
                  <a:lnTo>
                    <a:pt x="1160" y="229"/>
                  </a:lnTo>
                  <a:lnTo>
                    <a:pt x="1130" y="216"/>
                  </a:lnTo>
                  <a:close/>
                  <a:moveTo>
                    <a:pt x="1676" y="0"/>
                  </a:moveTo>
                  <a:lnTo>
                    <a:pt x="1674" y="2"/>
                  </a:lnTo>
                  <a:lnTo>
                    <a:pt x="1645" y="11"/>
                  </a:lnTo>
                  <a:lnTo>
                    <a:pt x="1160" y="192"/>
                  </a:lnTo>
                  <a:lnTo>
                    <a:pt x="1117" y="207"/>
                  </a:lnTo>
                  <a:lnTo>
                    <a:pt x="1104" y="197"/>
                  </a:lnTo>
                  <a:lnTo>
                    <a:pt x="852" y="15"/>
                  </a:lnTo>
                  <a:lnTo>
                    <a:pt x="837" y="4"/>
                  </a:lnTo>
                  <a:lnTo>
                    <a:pt x="837" y="6"/>
                  </a:lnTo>
                  <a:lnTo>
                    <a:pt x="850" y="15"/>
                  </a:lnTo>
                  <a:lnTo>
                    <a:pt x="1104" y="199"/>
                  </a:lnTo>
                  <a:lnTo>
                    <a:pt x="1117" y="208"/>
                  </a:lnTo>
                  <a:lnTo>
                    <a:pt x="1160" y="193"/>
                  </a:lnTo>
                  <a:lnTo>
                    <a:pt x="1645" y="13"/>
                  </a:lnTo>
                  <a:lnTo>
                    <a:pt x="1674" y="2"/>
                  </a:lnTo>
                  <a:lnTo>
                    <a:pt x="1674" y="7"/>
                  </a:lnTo>
                  <a:lnTo>
                    <a:pt x="1672" y="9"/>
                  </a:lnTo>
                  <a:lnTo>
                    <a:pt x="1670" y="26"/>
                  </a:lnTo>
                  <a:lnTo>
                    <a:pt x="1619" y="436"/>
                  </a:lnTo>
                  <a:lnTo>
                    <a:pt x="1615" y="453"/>
                  </a:lnTo>
                  <a:lnTo>
                    <a:pt x="1617" y="451"/>
                  </a:lnTo>
                  <a:lnTo>
                    <a:pt x="1619" y="436"/>
                  </a:lnTo>
                  <a:lnTo>
                    <a:pt x="1672" y="26"/>
                  </a:lnTo>
                  <a:lnTo>
                    <a:pt x="1674" y="7"/>
                  </a:lnTo>
                  <a:lnTo>
                    <a:pt x="1674" y="6"/>
                  </a:lnTo>
                  <a:lnTo>
                    <a:pt x="1676" y="2"/>
                  </a:lnTo>
                  <a:lnTo>
                    <a:pt x="1674" y="2"/>
                  </a:lnTo>
                  <a:lnTo>
                    <a:pt x="1674" y="0"/>
                  </a:lnTo>
                  <a:lnTo>
                    <a:pt x="1676" y="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72"/>
            <p:cNvSpPr>
              <a:spLocks noEditPoints="1"/>
            </p:cNvSpPr>
            <p:nvPr userDrawn="1"/>
          </p:nvSpPr>
          <p:spPr bwMode="auto">
            <a:xfrm>
              <a:off x="9223375" y="3255963"/>
              <a:ext cx="2660650" cy="1828800"/>
            </a:xfrm>
            <a:custGeom>
              <a:avLst/>
              <a:gdLst>
                <a:gd name="T0" fmla="*/ 1615 w 1676"/>
                <a:gd name="T1" fmla="*/ 455 h 1152"/>
                <a:gd name="T2" fmla="*/ 1617 w 1676"/>
                <a:gd name="T3" fmla="*/ 453 h 1152"/>
                <a:gd name="T4" fmla="*/ 1130 w 1676"/>
                <a:gd name="T5" fmla="*/ 216 h 1152"/>
                <a:gd name="T6" fmla="*/ 1132 w 1676"/>
                <a:gd name="T7" fmla="*/ 242 h 1152"/>
                <a:gd name="T8" fmla="*/ 1160 w 1676"/>
                <a:gd name="T9" fmla="*/ 684 h 1152"/>
                <a:gd name="T10" fmla="*/ 1160 w 1676"/>
                <a:gd name="T11" fmla="*/ 686 h 1152"/>
                <a:gd name="T12" fmla="*/ 605 w 1676"/>
                <a:gd name="T13" fmla="*/ 1071 h 1152"/>
                <a:gd name="T14" fmla="*/ 588 w 1676"/>
                <a:gd name="T15" fmla="*/ 1082 h 1152"/>
                <a:gd name="T16" fmla="*/ 551 w 1676"/>
                <a:gd name="T17" fmla="*/ 1092 h 1152"/>
                <a:gd name="T18" fmla="*/ 0 w 1676"/>
                <a:gd name="T19" fmla="*/ 1150 h 1152"/>
                <a:gd name="T20" fmla="*/ 26 w 1676"/>
                <a:gd name="T21" fmla="*/ 1150 h 1152"/>
                <a:gd name="T22" fmla="*/ 579 w 1676"/>
                <a:gd name="T23" fmla="*/ 1090 h 1152"/>
                <a:gd name="T24" fmla="*/ 590 w 1676"/>
                <a:gd name="T25" fmla="*/ 1082 h 1152"/>
                <a:gd name="T26" fmla="*/ 1138 w 1676"/>
                <a:gd name="T27" fmla="*/ 703 h 1152"/>
                <a:gd name="T28" fmla="*/ 1162 w 1676"/>
                <a:gd name="T29" fmla="*/ 686 h 1152"/>
                <a:gd name="T30" fmla="*/ 1162 w 1676"/>
                <a:gd name="T31" fmla="*/ 686 h 1152"/>
                <a:gd name="T32" fmla="*/ 1160 w 1676"/>
                <a:gd name="T33" fmla="*/ 684 h 1152"/>
                <a:gd name="T34" fmla="*/ 1162 w 1676"/>
                <a:gd name="T35" fmla="*/ 684 h 1152"/>
                <a:gd name="T36" fmla="*/ 1134 w 1676"/>
                <a:gd name="T37" fmla="*/ 242 h 1152"/>
                <a:gd name="T38" fmla="*/ 1158 w 1676"/>
                <a:gd name="T39" fmla="*/ 231 h 1152"/>
                <a:gd name="T40" fmla="*/ 1412 w 1676"/>
                <a:gd name="T41" fmla="*/ 353 h 1152"/>
                <a:gd name="T42" fmla="*/ 1615 w 1676"/>
                <a:gd name="T43" fmla="*/ 453 h 1152"/>
                <a:gd name="T44" fmla="*/ 1585 w 1676"/>
                <a:gd name="T45" fmla="*/ 438 h 1152"/>
                <a:gd name="T46" fmla="*/ 1412 w 1676"/>
                <a:gd name="T47" fmla="*/ 353 h 1152"/>
                <a:gd name="T48" fmla="*/ 1130 w 1676"/>
                <a:gd name="T49" fmla="*/ 216 h 1152"/>
                <a:gd name="T50" fmla="*/ 1674 w 1676"/>
                <a:gd name="T51" fmla="*/ 2 h 1152"/>
                <a:gd name="T52" fmla="*/ 1160 w 1676"/>
                <a:gd name="T53" fmla="*/ 192 h 1152"/>
                <a:gd name="T54" fmla="*/ 1104 w 1676"/>
                <a:gd name="T55" fmla="*/ 197 h 1152"/>
                <a:gd name="T56" fmla="*/ 837 w 1676"/>
                <a:gd name="T57" fmla="*/ 4 h 1152"/>
                <a:gd name="T58" fmla="*/ 850 w 1676"/>
                <a:gd name="T59" fmla="*/ 15 h 1152"/>
                <a:gd name="T60" fmla="*/ 1117 w 1676"/>
                <a:gd name="T61" fmla="*/ 208 h 1152"/>
                <a:gd name="T62" fmla="*/ 1645 w 1676"/>
                <a:gd name="T63" fmla="*/ 13 h 1152"/>
                <a:gd name="T64" fmla="*/ 1674 w 1676"/>
                <a:gd name="T65" fmla="*/ 7 h 1152"/>
                <a:gd name="T66" fmla="*/ 1670 w 1676"/>
                <a:gd name="T67" fmla="*/ 26 h 1152"/>
                <a:gd name="T68" fmla="*/ 1615 w 1676"/>
                <a:gd name="T69" fmla="*/ 453 h 1152"/>
                <a:gd name="T70" fmla="*/ 1619 w 1676"/>
                <a:gd name="T71" fmla="*/ 436 h 1152"/>
                <a:gd name="T72" fmla="*/ 1674 w 1676"/>
                <a:gd name="T73" fmla="*/ 7 h 1152"/>
                <a:gd name="T74" fmla="*/ 1676 w 1676"/>
                <a:gd name="T75" fmla="*/ 2 h 1152"/>
                <a:gd name="T76" fmla="*/ 1674 w 1676"/>
                <a:gd name="T77" fmla="*/ 0 h 1152"/>
                <a:gd name="T78" fmla="*/ 1676 w 1676"/>
                <a:gd name="T79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6" h="1152">
                  <a:moveTo>
                    <a:pt x="1617" y="453"/>
                  </a:moveTo>
                  <a:lnTo>
                    <a:pt x="1615" y="455"/>
                  </a:lnTo>
                  <a:lnTo>
                    <a:pt x="1617" y="455"/>
                  </a:lnTo>
                  <a:lnTo>
                    <a:pt x="1617" y="453"/>
                  </a:lnTo>
                  <a:moveTo>
                    <a:pt x="1130" y="216"/>
                  </a:moveTo>
                  <a:lnTo>
                    <a:pt x="1130" y="216"/>
                  </a:lnTo>
                  <a:lnTo>
                    <a:pt x="1130" y="218"/>
                  </a:lnTo>
                  <a:lnTo>
                    <a:pt x="1132" y="242"/>
                  </a:lnTo>
                  <a:lnTo>
                    <a:pt x="1158" y="646"/>
                  </a:lnTo>
                  <a:lnTo>
                    <a:pt x="1160" y="684"/>
                  </a:lnTo>
                  <a:lnTo>
                    <a:pt x="1160" y="684"/>
                  </a:lnTo>
                  <a:lnTo>
                    <a:pt x="1160" y="686"/>
                  </a:lnTo>
                  <a:lnTo>
                    <a:pt x="1138" y="701"/>
                  </a:lnTo>
                  <a:lnTo>
                    <a:pt x="605" y="1071"/>
                  </a:lnTo>
                  <a:lnTo>
                    <a:pt x="590" y="1082"/>
                  </a:lnTo>
                  <a:lnTo>
                    <a:pt x="588" y="1082"/>
                  </a:lnTo>
                  <a:lnTo>
                    <a:pt x="579" y="1090"/>
                  </a:lnTo>
                  <a:lnTo>
                    <a:pt x="551" y="1092"/>
                  </a:lnTo>
                  <a:lnTo>
                    <a:pt x="26" y="1148"/>
                  </a:lnTo>
                  <a:lnTo>
                    <a:pt x="0" y="1150"/>
                  </a:lnTo>
                  <a:lnTo>
                    <a:pt x="2" y="1152"/>
                  </a:lnTo>
                  <a:lnTo>
                    <a:pt x="26" y="1150"/>
                  </a:lnTo>
                  <a:lnTo>
                    <a:pt x="551" y="1094"/>
                  </a:lnTo>
                  <a:lnTo>
                    <a:pt x="579" y="1090"/>
                  </a:lnTo>
                  <a:lnTo>
                    <a:pt x="590" y="1084"/>
                  </a:lnTo>
                  <a:lnTo>
                    <a:pt x="590" y="1082"/>
                  </a:lnTo>
                  <a:lnTo>
                    <a:pt x="605" y="1073"/>
                  </a:lnTo>
                  <a:lnTo>
                    <a:pt x="1138" y="703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0" y="684"/>
                  </a:lnTo>
                  <a:lnTo>
                    <a:pt x="1162" y="684"/>
                  </a:lnTo>
                  <a:lnTo>
                    <a:pt x="1162" y="684"/>
                  </a:lnTo>
                  <a:lnTo>
                    <a:pt x="1158" y="646"/>
                  </a:lnTo>
                  <a:lnTo>
                    <a:pt x="1134" y="242"/>
                  </a:lnTo>
                  <a:lnTo>
                    <a:pt x="1132" y="218"/>
                  </a:lnTo>
                  <a:lnTo>
                    <a:pt x="1158" y="231"/>
                  </a:lnTo>
                  <a:lnTo>
                    <a:pt x="1410" y="353"/>
                  </a:lnTo>
                  <a:lnTo>
                    <a:pt x="1412" y="353"/>
                  </a:lnTo>
                  <a:lnTo>
                    <a:pt x="1583" y="438"/>
                  </a:lnTo>
                  <a:lnTo>
                    <a:pt x="1615" y="453"/>
                  </a:lnTo>
                  <a:lnTo>
                    <a:pt x="1615" y="453"/>
                  </a:lnTo>
                  <a:lnTo>
                    <a:pt x="1585" y="438"/>
                  </a:lnTo>
                  <a:lnTo>
                    <a:pt x="1412" y="353"/>
                  </a:lnTo>
                  <a:lnTo>
                    <a:pt x="1412" y="353"/>
                  </a:lnTo>
                  <a:lnTo>
                    <a:pt x="1160" y="229"/>
                  </a:lnTo>
                  <a:lnTo>
                    <a:pt x="1130" y="216"/>
                  </a:lnTo>
                  <a:moveTo>
                    <a:pt x="1676" y="0"/>
                  </a:moveTo>
                  <a:lnTo>
                    <a:pt x="1674" y="2"/>
                  </a:lnTo>
                  <a:lnTo>
                    <a:pt x="1645" y="11"/>
                  </a:lnTo>
                  <a:lnTo>
                    <a:pt x="1160" y="192"/>
                  </a:lnTo>
                  <a:lnTo>
                    <a:pt x="1117" y="207"/>
                  </a:lnTo>
                  <a:lnTo>
                    <a:pt x="1104" y="197"/>
                  </a:lnTo>
                  <a:lnTo>
                    <a:pt x="852" y="15"/>
                  </a:lnTo>
                  <a:lnTo>
                    <a:pt x="837" y="4"/>
                  </a:lnTo>
                  <a:lnTo>
                    <a:pt x="837" y="6"/>
                  </a:lnTo>
                  <a:lnTo>
                    <a:pt x="850" y="15"/>
                  </a:lnTo>
                  <a:lnTo>
                    <a:pt x="1104" y="199"/>
                  </a:lnTo>
                  <a:lnTo>
                    <a:pt x="1117" y="208"/>
                  </a:lnTo>
                  <a:lnTo>
                    <a:pt x="1160" y="193"/>
                  </a:lnTo>
                  <a:lnTo>
                    <a:pt x="1645" y="13"/>
                  </a:lnTo>
                  <a:lnTo>
                    <a:pt x="1674" y="2"/>
                  </a:lnTo>
                  <a:lnTo>
                    <a:pt x="1674" y="7"/>
                  </a:lnTo>
                  <a:lnTo>
                    <a:pt x="1672" y="9"/>
                  </a:lnTo>
                  <a:lnTo>
                    <a:pt x="1670" y="26"/>
                  </a:lnTo>
                  <a:lnTo>
                    <a:pt x="1619" y="436"/>
                  </a:lnTo>
                  <a:lnTo>
                    <a:pt x="1615" y="453"/>
                  </a:lnTo>
                  <a:lnTo>
                    <a:pt x="1617" y="451"/>
                  </a:lnTo>
                  <a:lnTo>
                    <a:pt x="1619" y="436"/>
                  </a:lnTo>
                  <a:lnTo>
                    <a:pt x="1672" y="26"/>
                  </a:lnTo>
                  <a:lnTo>
                    <a:pt x="1674" y="7"/>
                  </a:lnTo>
                  <a:lnTo>
                    <a:pt x="1674" y="6"/>
                  </a:lnTo>
                  <a:lnTo>
                    <a:pt x="1676" y="2"/>
                  </a:lnTo>
                  <a:lnTo>
                    <a:pt x="1674" y="2"/>
                  </a:lnTo>
                  <a:lnTo>
                    <a:pt x="1674" y="0"/>
                  </a:lnTo>
                  <a:lnTo>
                    <a:pt x="1676" y="0"/>
                  </a:lnTo>
                  <a:lnTo>
                    <a:pt x="1676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73"/>
            <p:cNvSpPr>
              <a:spLocks noEditPoints="1"/>
            </p:cNvSpPr>
            <p:nvPr userDrawn="1"/>
          </p:nvSpPr>
          <p:spPr bwMode="auto">
            <a:xfrm>
              <a:off x="6223000" y="1050925"/>
              <a:ext cx="1101725" cy="1136650"/>
            </a:xfrm>
            <a:custGeom>
              <a:avLst/>
              <a:gdLst>
                <a:gd name="T0" fmla="*/ 505 w 694"/>
                <a:gd name="T1" fmla="*/ 13 h 716"/>
                <a:gd name="T2" fmla="*/ 526 w 694"/>
                <a:gd name="T3" fmla="*/ 6 h 716"/>
                <a:gd name="T4" fmla="*/ 521 w 694"/>
                <a:gd name="T5" fmla="*/ 23 h 716"/>
                <a:gd name="T6" fmla="*/ 443 w 694"/>
                <a:gd name="T7" fmla="*/ 250 h 716"/>
                <a:gd name="T8" fmla="*/ 39 w 694"/>
                <a:gd name="T9" fmla="*/ 184 h 716"/>
                <a:gd name="T10" fmla="*/ 18 w 694"/>
                <a:gd name="T11" fmla="*/ 181 h 716"/>
                <a:gd name="T12" fmla="*/ 39 w 694"/>
                <a:gd name="T13" fmla="*/ 173 h 716"/>
                <a:gd name="T14" fmla="*/ 505 w 694"/>
                <a:gd name="T15" fmla="*/ 13 h 716"/>
                <a:gd name="T16" fmla="*/ 547 w 694"/>
                <a:gd name="T17" fmla="*/ 0 h 716"/>
                <a:gd name="T18" fmla="*/ 547 w 694"/>
                <a:gd name="T19" fmla="*/ 0 h 716"/>
                <a:gd name="T20" fmla="*/ 554 w 694"/>
                <a:gd name="T21" fmla="*/ 15 h 716"/>
                <a:gd name="T22" fmla="*/ 679 w 694"/>
                <a:gd name="T23" fmla="*/ 263 h 716"/>
                <a:gd name="T24" fmla="*/ 692 w 694"/>
                <a:gd name="T25" fmla="*/ 292 h 716"/>
                <a:gd name="T26" fmla="*/ 667 w 694"/>
                <a:gd name="T27" fmla="*/ 288 h 716"/>
                <a:gd name="T28" fmla="*/ 443 w 694"/>
                <a:gd name="T29" fmla="*/ 250 h 716"/>
                <a:gd name="T30" fmla="*/ 521 w 694"/>
                <a:gd name="T31" fmla="*/ 23 h 716"/>
                <a:gd name="T32" fmla="*/ 528 w 694"/>
                <a:gd name="T33" fmla="*/ 4 h 716"/>
                <a:gd name="T34" fmla="*/ 505 w 694"/>
                <a:gd name="T35" fmla="*/ 12 h 716"/>
                <a:gd name="T36" fmla="*/ 37 w 694"/>
                <a:gd name="T37" fmla="*/ 173 h 716"/>
                <a:gd name="T38" fmla="*/ 15 w 694"/>
                <a:gd name="T39" fmla="*/ 181 h 716"/>
                <a:gd name="T40" fmla="*/ 15 w 694"/>
                <a:gd name="T41" fmla="*/ 181 h 716"/>
                <a:gd name="T42" fmla="*/ 39 w 694"/>
                <a:gd name="T43" fmla="*/ 184 h 716"/>
                <a:gd name="T44" fmla="*/ 442 w 694"/>
                <a:gd name="T45" fmla="*/ 252 h 716"/>
                <a:gd name="T46" fmla="*/ 297 w 694"/>
                <a:gd name="T47" fmla="*/ 682 h 716"/>
                <a:gd name="T48" fmla="*/ 285 w 694"/>
                <a:gd name="T49" fmla="*/ 714 h 716"/>
                <a:gd name="T50" fmla="*/ 272 w 694"/>
                <a:gd name="T51" fmla="*/ 690 h 716"/>
                <a:gd name="T52" fmla="*/ 7 w 694"/>
                <a:gd name="T53" fmla="*/ 214 h 716"/>
                <a:gd name="T54" fmla="*/ 1 w 694"/>
                <a:gd name="T55" fmla="*/ 205 h 716"/>
                <a:gd name="T56" fmla="*/ 0 w 694"/>
                <a:gd name="T57" fmla="*/ 207 h 716"/>
                <a:gd name="T58" fmla="*/ 5 w 694"/>
                <a:gd name="T59" fmla="*/ 214 h 716"/>
                <a:gd name="T60" fmla="*/ 272 w 694"/>
                <a:gd name="T61" fmla="*/ 692 h 716"/>
                <a:gd name="T62" fmla="*/ 285 w 694"/>
                <a:gd name="T63" fmla="*/ 716 h 716"/>
                <a:gd name="T64" fmla="*/ 287 w 694"/>
                <a:gd name="T65" fmla="*/ 714 h 716"/>
                <a:gd name="T66" fmla="*/ 299 w 694"/>
                <a:gd name="T67" fmla="*/ 682 h 716"/>
                <a:gd name="T68" fmla="*/ 443 w 694"/>
                <a:gd name="T69" fmla="*/ 252 h 716"/>
                <a:gd name="T70" fmla="*/ 667 w 694"/>
                <a:gd name="T71" fmla="*/ 290 h 716"/>
                <a:gd name="T72" fmla="*/ 694 w 694"/>
                <a:gd name="T73" fmla="*/ 293 h 716"/>
                <a:gd name="T74" fmla="*/ 679 w 694"/>
                <a:gd name="T75" fmla="*/ 263 h 716"/>
                <a:gd name="T76" fmla="*/ 554 w 694"/>
                <a:gd name="T77" fmla="*/ 15 h 716"/>
                <a:gd name="T78" fmla="*/ 547 w 694"/>
                <a:gd name="T7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4" h="716">
                  <a:moveTo>
                    <a:pt x="505" y="13"/>
                  </a:moveTo>
                  <a:lnTo>
                    <a:pt x="526" y="6"/>
                  </a:lnTo>
                  <a:lnTo>
                    <a:pt x="521" y="23"/>
                  </a:lnTo>
                  <a:lnTo>
                    <a:pt x="443" y="250"/>
                  </a:lnTo>
                  <a:lnTo>
                    <a:pt x="39" y="184"/>
                  </a:lnTo>
                  <a:lnTo>
                    <a:pt x="18" y="181"/>
                  </a:lnTo>
                  <a:lnTo>
                    <a:pt x="39" y="173"/>
                  </a:lnTo>
                  <a:lnTo>
                    <a:pt x="505" y="13"/>
                  </a:lnTo>
                  <a:close/>
                  <a:moveTo>
                    <a:pt x="547" y="0"/>
                  </a:moveTo>
                  <a:lnTo>
                    <a:pt x="547" y="0"/>
                  </a:lnTo>
                  <a:lnTo>
                    <a:pt x="554" y="15"/>
                  </a:lnTo>
                  <a:lnTo>
                    <a:pt x="679" y="263"/>
                  </a:lnTo>
                  <a:lnTo>
                    <a:pt x="692" y="292"/>
                  </a:lnTo>
                  <a:lnTo>
                    <a:pt x="667" y="288"/>
                  </a:lnTo>
                  <a:lnTo>
                    <a:pt x="443" y="250"/>
                  </a:lnTo>
                  <a:lnTo>
                    <a:pt x="521" y="23"/>
                  </a:lnTo>
                  <a:lnTo>
                    <a:pt x="528" y="4"/>
                  </a:lnTo>
                  <a:lnTo>
                    <a:pt x="505" y="12"/>
                  </a:lnTo>
                  <a:lnTo>
                    <a:pt x="37" y="173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39" y="184"/>
                  </a:lnTo>
                  <a:lnTo>
                    <a:pt x="442" y="252"/>
                  </a:lnTo>
                  <a:lnTo>
                    <a:pt x="297" y="682"/>
                  </a:lnTo>
                  <a:lnTo>
                    <a:pt x="285" y="714"/>
                  </a:lnTo>
                  <a:lnTo>
                    <a:pt x="272" y="690"/>
                  </a:lnTo>
                  <a:lnTo>
                    <a:pt x="7" y="214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5" y="214"/>
                  </a:lnTo>
                  <a:lnTo>
                    <a:pt x="272" y="692"/>
                  </a:lnTo>
                  <a:lnTo>
                    <a:pt x="285" y="716"/>
                  </a:lnTo>
                  <a:lnTo>
                    <a:pt x="287" y="714"/>
                  </a:lnTo>
                  <a:lnTo>
                    <a:pt x="299" y="682"/>
                  </a:lnTo>
                  <a:lnTo>
                    <a:pt x="443" y="252"/>
                  </a:lnTo>
                  <a:lnTo>
                    <a:pt x="667" y="290"/>
                  </a:lnTo>
                  <a:lnTo>
                    <a:pt x="694" y="293"/>
                  </a:lnTo>
                  <a:lnTo>
                    <a:pt x="679" y="263"/>
                  </a:lnTo>
                  <a:lnTo>
                    <a:pt x="554" y="15"/>
                  </a:lnTo>
                  <a:lnTo>
                    <a:pt x="547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74"/>
            <p:cNvSpPr>
              <a:spLocks noEditPoints="1"/>
            </p:cNvSpPr>
            <p:nvPr userDrawn="1"/>
          </p:nvSpPr>
          <p:spPr bwMode="auto">
            <a:xfrm>
              <a:off x="6223000" y="1050925"/>
              <a:ext cx="1101725" cy="1136650"/>
            </a:xfrm>
            <a:custGeom>
              <a:avLst/>
              <a:gdLst>
                <a:gd name="T0" fmla="*/ 505 w 694"/>
                <a:gd name="T1" fmla="*/ 13 h 716"/>
                <a:gd name="T2" fmla="*/ 526 w 694"/>
                <a:gd name="T3" fmla="*/ 6 h 716"/>
                <a:gd name="T4" fmla="*/ 521 w 694"/>
                <a:gd name="T5" fmla="*/ 23 h 716"/>
                <a:gd name="T6" fmla="*/ 443 w 694"/>
                <a:gd name="T7" fmla="*/ 250 h 716"/>
                <a:gd name="T8" fmla="*/ 39 w 694"/>
                <a:gd name="T9" fmla="*/ 184 h 716"/>
                <a:gd name="T10" fmla="*/ 18 w 694"/>
                <a:gd name="T11" fmla="*/ 181 h 716"/>
                <a:gd name="T12" fmla="*/ 39 w 694"/>
                <a:gd name="T13" fmla="*/ 173 h 716"/>
                <a:gd name="T14" fmla="*/ 505 w 694"/>
                <a:gd name="T15" fmla="*/ 13 h 716"/>
                <a:gd name="T16" fmla="*/ 547 w 694"/>
                <a:gd name="T17" fmla="*/ 0 h 716"/>
                <a:gd name="T18" fmla="*/ 547 w 694"/>
                <a:gd name="T19" fmla="*/ 0 h 716"/>
                <a:gd name="T20" fmla="*/ 554 w 694"/>
                <a:gd name="T21" fmla="*/ 15 h 716"/>
                <a:gd name="T22" fmla="*/ 679 w 694"/>
                <a:gd name="T23" fmla="*/ 263 h 716"/>
                <a:gd name="T24" fmla="*/ 692 w 694"/>
                <a:gd name="T25" fmla="*/ 292 h 716"/>
                <a:gd name="T26" fmla="*/ 667 w 694"/>
                <a:gd name="T27" fmla="*/ 288 h 716"/>
                <a:gd name="T28" fmla="*/ 443 w 694"/>
                <a:gd name="T29" fmla="*/ 250 h 716"/>
                <a:gd name="T30" fmla="*/ 521 w 694"/>
                <a:gd name="T31" fmla="*/ 23 h 716"/>
                <a:gd name="T32" fmla="*/ 528 w 694"/>
                <a:gd name="T33" fmla="*/ 4 h 716"/>
                <a:gd name="T34" fmla="*/ 505 w 694"/>
                <a:gd name="T35" fmla="*/ 12 h 716"/>
                <a:gd name="T36" fmla="*/ 37 w 694"/>
                <a:gd name="T37" fmla="*/ 173 h 716"/>
                <a:gd name="T38" fmla="*/ 15 w 694"/>
                <a:gd name="T39" fmla="*/ 181 h 716"/>
                <a:gd name="T40" fmla="*/ 15 w 694"/>
                <a:gd name="T41" fmla="*/ 181 h 716"/>
                <a:gd name="T42" fmla="*/ 39 w 694"/>
                <a:gd name="T43" fmla="*/ 184 h 716"/>
                <a:gd name="T44" fmla="*/ 442 w 694"/>
                <a:gd name="T45" fmla="*/ 252 h 716"/>
                <a:gd name="T46" fmla="*/ 297 w 694"/>
                <a:gd name="T47" fmla="*/ 682 h 716"/>
                <a:gd name="T48" fmla="*/ 285 w 694"/>
                <a:gd name="T49" fmla="*/ 714 h 716"/>
                <a:gd name="T50" fmla="*/ 272 w 694"/>
                <a:gd name="T51" fmla="*/ 690 h 716"/>
                <a:gd name="T52" fmla="*/ 7 w 694"/>
                <a:gd name="T53" fmla="*/ 214 h 716"/>
                <a:gd name="T54" fmla="*/ 1 w 694"/>
                <a:gd name="T55" fmla="*/ 205 h 716"/>
                <a:gd name="T56" fmla="*/ 0 w 694"/>
                <a:gd name="T57" fmla="*/ 207 h 716"/>
                <a:gd name="T58" fmla="*/ 5 w 694"/>
                <a:gd name="T59" fmla="*/ 214 h 716"/>
                <a:gd name="T60" fmla="*/ 272 w 694"/>
                <a:gd name="T61" fmla="*/ 692 h 716"/>
                <a:gd name="T62" fmla="*/ 285 w 694"/>
                <a:gd name="T63" fmla="*/ 716 h 716"/>
                <a:gd name="T64" fmla="*/ 287 w 694"/>
                <a:gd name="T65" fmla="*/ 714 h 716"/>
                <a:gd name="T66" fmla="*/ 299 w 694"/>
                <a:gd name="T67" fmla="*/ 682 h 716"/>
                <a:gd name="T68" fmla="*/ 443 w 694"/>
                <a:gd name="T69" fmla="*/ 252 h 716"/>
                <a:gd name="T70" fmla="*/ 667 w 694"/>
                <a:gd name="T71" fmla="*/ 290 h 716"/>
                <a:gd name="T72" fmla="*/ 694 w 694"/>
                <a:gd name="T73" fmla="*/ 293 h 716"/>
                <a:gd name="T74" fmla="*/ 679 w 694"/>
                <a:gd name="T75" fmla="*/ 263 h 716"/>
                <a:gd name="T76" fmla="*/ 554 w 694"/>
                <a:gd name="T77" fmla="*/ 15 h 716"/>
                <a:gd name="T78" fmla="*/ 547 w 694"/>
                <a:gd name="T7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4" h="716">
                  <a:moveTo>
                    <a:pt x="505" y="13"/>
                  </a:moveTo>
                  <a:lnTo>
                    <a:pt x="526" y="6"/>
                  </a:lnTo>
                  <a:lnTo>
                    <a:pt x="521" y="23"/>
                  </a:lnTo>
                  <a:lnTo>
                    <a:pt x="443" y="250"/>
                  </a:lnTo>
                  <a:lnTo>
                    <a:pt x="39" y="184"/>
                  </a:lnTo>
                  <a:lnTo>
                    <a:pt x="18" y="181"/>
                  </a:lnTo>
                  <a:lnTo>
                    <a:pt x="39" y="173"/>
                  </a:lnTo>
                  <a:lnTo>
                    <a:pt x="505" y="13"/>
                  </a:lnTo>
                  <a:moveTo>
                    <a:pt x="547" y="0"/>
                  </a:moveTo>
                  <a:lnTo>
                    <a:pt x="547" y="0"/>
                  </a:lnTo>
                  <a:lnTo>
                    <a:pt x="554" y="15"/>
                  </a:lnTo>
                  <a:lnTo>
                    <a:pt x="679" y="263"/>
                  </a:lnTo>
                  <a:lnTo>
                    <a:pt x="692" y="292"/>
                  </a:lnTo>
                  <a:lnTo>
                    <a:pt x="667" y="288"/>
                  </a:lnTo>
                  <a:lnTo>
                    <a:pt x="443" y="250"/>
                  </a:lnTo>
                  <a:lnTo>
                    <a:pt x="521" y="23"/>
                  </a:lnTo>
                  <a:lnTo>
                    <a:pt x="528" y="4"/>
                  </a:lnTo>
                  <a:lnTo>
                    <a:pt x="505" y="12"/>
                  </a:lnTo>
                  <a:lnTo>
                    <a:pt x="37" y="173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39" y="184"/>
                  </a:lnTo>
                  <a:lnTo>
                    <a:pt x="442" y="252"/>
                  </a:lnTo>
                  <a:lnTo>
                    <a:pt x="297" y="682"/>
                  </a:lnTo>
                  <a:lnTo>
                    <a:pt x="285" y="714"/>
                  </a:lnTo>
                  <a:lnTo>
                    <a:pt x="272" y="690"/>
                  </a:lnTo>
                  <a:lnTo>
                    <a:pt x="7" y="214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5" y="214"/>
                  </a:lnTo>
                  <a:lnTo>
                    <a:pt x="272" y="692"/>
                  </a:lnTo>
                  <a:lnTo>
                    <a:pt x="285" y="716"/>
                  </a:lnTo>
                  <a:lnTo>
                    <a:pt x="287" y="714"/>
                  </a:lnTo>
                  <a:lnTo>
                    <a:pt x="299" y="682"/>
                  </a:lnTo>
                  <a:lnTo>
                    <a:pt x="443" y="252"/>
                  </a:lnTo>
                  <a:lnTo>
                    <a:pt x="667" y="290"/>
                  </a:lnTo>
                  <a:lnTo>
                    <a:pt x="694" y="293"/>
                  </a:lnTo>
                  <a:lnTo>
                    <a:pt x="679" y="263"/>
                  </a:lnTo>
                  <a:lnTo>
                    <a:pt x="554" y="15"/>
                  </a:lnTo>
                  <a:lnTo>
                    <a:pt x="547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75"/>
            <p:cNvSpPr>
              <a:spLocks noEditPoints="1"/>
            </p:cNvSpPr>
            <p:nvPr userDrawn="1"/>
          </p:nvSpPr>
          <p:spPr bwMode="auto">
            <a:xfrm>
              <a:off x="6673850" y="1250950"/>
              <a:ext cx="1166812" cy="936625"/>
            </a:xfrm>
            <a:custGeom>
              <a:avLst/>
              <a:gdLst>
                <a:gd name="T0" fmla="*/ 33 w 735"/>
                <a:gd name="T1" fmla="*/ 566 h 590"/>
                <a:gd name="T2" fmla="*/ 415 w 735"/>
                <a:gd name="T3" fmla="*/ 258 h 590"/>
                <a:gd name="T4" fmla="*/ 372 w 735"/>
                <a:gd name="T5" fmla="*/ 513 h 590"/>
                <a:gd name="T6" fmla="*/ 368 w 735"/>
                <a:gd name="T7" fmla="*/ 536 h 590"/>
                <a:gd name="T8" fmla="*/ 331 w 735"/>
                <a:gd name="T9" fmla="*/ 541 h 590"/>
                <a:gd name="T10" fmla="*/ 43 w 735"/>
                <a:gd name="T11" fmla="*/ 583 h 590"/>
                <a:gd name="T12" fmla="*/ 3 w 735"/>
                <a:gd name="T13" fmla="*/ 588 h 590"/>
                <a:gd name="T14" fmla="*/ 33 w 735"/>
                <a:gd name="T15" fmla="*/ 566 h 590"/>
                <a:gd name="T16" fmla="*/ 735 w 735"/>
                <a:gd name="T17" fmla="*/ 0 h 590"/>
                <a:gd name="T18" fmla="*/ 710 w 735"/>
                <a:gd name="T19" fmla="*/ 19 h 590"/>
                <a:gd name="T20" fmla="*/ 417 w 735"/>
                <a:gd name="T21" fmla="*/ 256 h 590"/>
                <a:gd name="T22" fmla="*/ 426 w 735"/>
                <a:gd name="T23" fmla="*/ 192 h 590"/>
                <a:gd name="T24" fmla="*/ 432 w 735"/>
                <a:gd name="T25" fmla="*/ 166 h 590"/>
                <a:gd name="T26" fmla="*/ 430 w 735"/>
                <a:gd name="T27" fmla="*/ 166 h 590"/>
                <a:gd name="T28" fmla="*/ 426 w 735"/>
                <a:gd name="T29" fmla="*/ 194 h 590"/>
                <a:gd name="T30" fmla="*/ 415 w 735"/>
                <a:gd name="T31" fmla="*/ 256 h 590"/>
                <a:gd name="T32" fmla="*/ 32 w 735"/>
                <a:gd name="T33" fmla="*/ 564 h 590"/>
                <a:gd name="T34" fmla="*/ 3 w 735"/>
                <a:gd name="T35" fmla="*/ 588 h 590"/>
                <a:gd name="T36" fmla="*/ 1 w 735"/>
                <a:gd name="T37" fmla="*/ 590 h 590"/>
                <a:gd name="T38" fmla="*/ 0 w 735"/>
                <a:gd name="T39" fmla="*/ 590 h 590"/>
                <a:gd name="T40" fmla="*/ 1 w 735"/>
                <a:gd name="T41" fmla="*/ 590 h 590"/>
                <a:gd name="T42" fmla="*/ 1 w 735"/>
                <a:gd name="T43" fmla="*/ 590 h 590"/>
                <a:gd name="T44" fmla="*/ 3 w 735"/>
                <a:gd name="T45" fmla="*/ 590 h 590"/>
                <a:gd name="T46" fmla="*/ 3 w 735"/>
                <a:gd name="T47" fmla="*/ 590 h 590"/>
                <a:gd name="T48" fmla="*/ 43 w 735"/>
                <a:gd name="T49" fmla="*/ 585 h 590"/>
                <a:gd name="T50" fmla="*/ 331 w 735"/>
                <a:gd name="T51" fmla="*/ 543 h 590"/>
                <a:gd name="T52" fmla="*/ 370 w 735"/>
                <a:gd name="T53" fmla="*/ 538 h 590"/>
                <a:gd name="T54" fmla="*/ 374 w 735"/>
                <a:gd name="T55" fmla="*/ 513 h 590"/>
                <a:gd name="T56" fmla="*/ 417 w 735"/>
                <a:gd name="T57" fmla="*/ 258 h 590"/>
                <a:gd name="T58" fmla="*/ 710 w 735"/>
                <a:gd name="T59" fmla="*/ 21 h 590"/>
                <a:gd name="T60" fmla="*/ 735 w 735"/>
                <a:gd name="T61" fmla="*/ 0 h 590"/>
                <a:gd name="T62" fmla="*/ 735 w 735"/>
                <a:gd name="T63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5" h="590">
                  <a:moveTo>
                    <a:pt x="33" y="566"/>
                  </a:moveTo>
                  <a:lnTo>
                    <a:pt x="415" y="258"/>
                  </a:lnTo>
                  <a:lnTo>
                    <a:pt x="372" y="513"/>
                  </a:lnTo>
                  <a:lnTo>
                    <a:pt x="368" y="536"/>
                  </a:lnTo>
                  <a:lnTo>
                    <a:pt x="331" y="541"/>
                  </a:lnTo>
                  <a:lnTo>
                    <a:pt x="43" y="583"/>
                  </a:lnTo>
                  <a:lnTo>
                    <a:pt x="3" y="588"/>
                  </a:lnTo>
                  <a:lnTo>
                    <a:pt x="33" y="566"/>
                  </a:lnTo>
                  <a:close/>
                  <a:moveTo>
                    <a:pt x="735" y="0"/>
                  </a:moveTo>
                  <a:lnTo>
                    <a:pt x="710" y="19"/>
                  </a:lnTo>
                  <a:lnTo>
                    <a:pt x="417" y="256"/>
                  </a:lnTo>
                  <a:lnTo>
                    <a:pt x="426" y="192"/>
                  </a:lnTo>
                  <a:lnTo>
                    <a:pt x="432" y="166"/>
                  </a:lnTo>
                  <a:lnTo>
                    <a:pt x="430" y="166"/>
                  </a:lnTo>
                  <a:lnTo>
                    <a:pt x="426" y="194"/>
                  </a:lnTo>
                  <a:lnTo>
                    <a:pt x="415" y="256"/>
                  </a:lnTo>
                  <a:lnTo>
                    <a:pt x="32" y="564"/>
                  </a:lnTo>
                  <a:lnTo>
                    <a:pt x="3" y="588"/>
                  </a:lnTo>
                  <a:lnTo>
                    <a:pt x="1" y="590"/>
                  </a:lnTo>
                  <a:lnTo>
                    <a:pt x="0" y="590"/>
                  </a:lnTo>
                  <a:lnTo>
                    <a:pt x="1" y="590"/>
                  </a:lnTo>
                  <a:lnTo>
                    <a:pt x="1" y="590"/>
                  </a:lnTo>
                  <a:lnTo>
                    <a:pt x="3" y="590"/>
                  </a:lnTo>
                  <a:lnTo>
                    <a:pt x="3" y="590"/>
                  </a:lnTo>
                  <a:lnTo>
                    <a:pt x="43" y="585"/>
                  </a:lnTo>
                  <a:lnTo>
                    <a:pt x="331" y="543"/>
                  </a:lnTo>
                  <a:lnTo>
                    <a:pt x="370" y="538"/>
                  </a:lnTo>
                  <a:lnTo>
                    <a:pt x="374" y="513"/>
                  </a:lnTo>
                  <a:lnTo>
                    <a:pt x="417" y="258"/>
                  </a:lnTo>
                  <a:lnTo>
                    <a:pt x="710" y="21"/>
                  </a:lnTo>
                  <a:lnTo>
                    <a:pt x="735" y="0"/>
                  </a:lnTo>
                  <a:lnTo>
                    <a:pt x="735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76"/>
            <p:cNvSpPr>
              <a:spLocks noEditPoints="1"/>
            </p:cNvSpPr>
            <p:nvPr userDrawn="1"/>
          </p:nvSpPr>
          <p:spPr bwMode="auto">
            <a:xfrm>
              <a:off x="6673850" y="1250950"/>
              <a:ext cx="1166812" cy="936625"/>
            </a:xfrm>
            <a:custGeom>
              <a:avLst/>
              <a:gdLst>
                <a:gd name="T0" fmla="*/ 33 w 735"/>
                <a:gd name="T1" fmla="*/ 566 h 590"/>
                <a:gd name="T2" fmla="*/ 415 w 735"/>
                <a:gd name="T3" fmla="*/ 258 h 590"/>
                <a:gd name="T4" fmla="*/ 372 w 735"/>
                <a:gd name="T5" fmla="*/ 513 h 590"/>
                <a:gd name="T6" fmla="*/ 368 w 735"/>
                <a:gd name="T7" fmla="*/ 536 h 590"/>
                <a:gd name="T8" fmla="*/ 331 w 735"/>
                <a:gd name="T9" fmla="*/ 541 h 590"/>
                <a:gd name="T10" fmla="*/ 43 w 735"/>
                <a:gd name="T11" fmla="*/ 583 h 590"/>
                <a:gd name="T12" fmla="*/ 3 w 735"/>
                <a:gd name="T13" fmla="*/ 588 h 590"/>
                <a:gd name="T14" fmla="*/ 33 w 735"/>
                <a:gd name="T15" fmla="*/ 566 h 590"/>
                <a:gd name="T16" fmla="*/ 735 w 735"/>
                <a:gd name="T17" fmla="*/ 0 h 590"/>
                <a:gd name="T18" fmla="*/ 710 w 735"/>
                <a:gd name="T19" fmla="*/ 19 h 590"/>
                <a:gd name="T20" fmla="*/ 417 w 735"/>
                <a:gd name="T21" fmla="*/ 256 h 590"/>
                <a:gd name="T22" fmla="*/ 426 w 735"/>
                <a:gd name="T23" fmla="*/ 192 h 590"/>
                <a:gd name="T24" fmla="*/ 432 w 735"/>
                <a:gd name="T25" fmla="*/ 166 h 590"/>
                <a:gd name="T26" fmla="*/ 430 w 735"/>
                <a:gd name="T27" fmla="*/ 166 h 590"/>
                <a:gd name="T28" fmla="*/ 426 w 735"/>
                <a:gd name="T29" fmla="*/ 194 h 590"/>
                <a:gd name="T30" fmla="*/ 415 w 735"/>
                <a:gd name="T31" fmla="*/ 256 h 590"/>
                <a:gd name="T32" fmla="*/ 32 w 735"/>
                <a:gd name="T33" fmla="*/ 564 h 590"/>
                <a:gd name="T34" fmla="*/ 3 w 735"/>
                <a:gd name="T35" fmla="*/ 588 h 590"/>
                <a:gd name="T36" fmla="*/ 1 w 735"/>
                <a:gd name="T37" fmla="*/ 590 h 590"/>
                <a:gd name="T38" fmla="*/ 0 w 735"/>
                <a:gd name="T39" fmla="*/ 590 h 590"/>
                <a:gd name="T40" fmla="*/ 1 w 735"/>
                <a:gd name="T41" fmla="*/ 590 h 590"/>
                <a:gd name="T42" fmla="*/ 1 w 735"/>
                <a:gd name="T43" fmla="*/ 590 h 590"/>
                <a:gd name="T44" fmla="*/ 3 w 735"/>
                <a:gd name="T45" fmla="*/ 590 h 590"/>
                <a:gd name="T46" fmla="*/ 3 w 735"/>
                <a:gd name="T47" fmla="*/ 590 h 590"/>
                <a:gd name="T48" fmla="*/ 43 w 735"/>
                <a:gd name="T49" fmla="*/ 585 h 590"/>
                <a:gd name="T50" fmla="*/ 331 w 735"/>
                <a:gd name="T51" fmla="*/ 543 h 590"/>
                <a:gd name="T52" fmla="*/ 370 w 735"/>
                <a:gd name="T53" fmla="*/ 538 h 590"/>
                <a:gd name="T54" fmla="*/ 374 w 735"/>
                <a:gd name="T55" fmla="*/ 513 h 590"/>
                <a:gd name="T56" fmla="*/ 417 w 735"/>
                <a:gd name="T57" fmla="*/ 258 h 590"/>
                <a:gd name="T58" fmla="*/ 710 w 735"/>
                <a:gd name="T59" fmla="*/ 21 h 590"/>
                <a:gd name="T60" fmla="*/ 735 w 735"/>
                <a:gd name="T61" fmla="*/ 0 h 590"/>
                <a:gd name="T62" fmla="*/ 735 w 735"/>
                <a:gd name="T63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5" h="590">
                  <a:moveTo>
                    <a:pt x="33" y="566"/>
                  </a:moveTo>
                  <a:lnTo>
                    <a:pt x="415" y="258"/>
                  </a:lnTo>
                  <a:lnTo>
                    <a:pt x="372" y="513"/>
                  </a:lnTo>
                  <a:lnTo>
                    <a:pt x="368" y="536"/>
                  </a:lnTo>
                  <a:lnTo>
                    <a:pt x="331" y="541"/>
                  </a:lnTo>
                  <a:lnTo>
                    <a:pt x="43" y="583"/>
                  </a:lnTo>
                  <a:lnTo>
                    <a:pt x="3" y="588"/>
                  </a:lnTo>
                  <a:lnTo>
                    <a:pt x="33" y="566"/>
                  </a:lnTo>
                  <a:moveTo>
                    <a:pt x="735" y="0"/>
                  </a:moveTo>
                  <a:lnTo>
                    <a:pt x="710" y="19"/>
                  </a:lnTo>
                  <a:lnTo>
                    <a:pt x="417" y="256"/>
                  </a:lnTo>
                  <a:lnTo>
                    <a:pt x="426" y="192"/>
                  </a:lnTo>
                  <a:lnTo>
                    <a:pt x="432" y="166"/>
                  </a:lnTo>
                  <a:lnTo>
                    <a:pt x="430" y="166"/>
                  </a:lnTo>
                  <a:lnTo>
                    <a:pt x="426" y="194"/>
                  </a:lnTo>
                  <a:lnTo>
                    <a:pt x="415" y="256"/>
                  </a:lnTo>
                  <a:lnTo>
                    <a:pt x="32" y="564"/>
                  </a:lnTo>
                  <a:lnTo>
                    <a:pt x="3" y="588"/>
                  </a:lnTo>
                  <a:lnTo>
                    <a:pt x="1" y="590"/>
                  </a:lnTo>
                  <a:lnTo>
                    <a:pt x="0" y="590"/>
                  </a:lnTo>
                  <a:lnTo>
                    <a:pt x="1" y="590"/>
                  </a:lnTo>
                  <a:lnTo>
                    <a:pt x="1" y="590"/>
                  </a:lnTo>
                  <a:lnTo>
                    <a:pt x="3" y="590"/>
                  </a:lnTo>
                  <a:lnTo>
                    <a:pt x="3" y="590"/>
                  </a:lnTo>
                  <a:lnTo>
                    <a:pt x="43" y="585"/>
                  </a:lnTo>
                  <a:lnTo>
                    <a:pt x="331" y="543"/>
                  </a:lnTo>
                  <a:lnTo>
                    <a:pt x="370" y="538"/>
                  </a:lnTo>
                  <a:lnTo>
                    <a:pt x="374" y="513"/>
                  </a:lnTo>
                  <a:lnTo>
                    <a:pt x="417" y="258"/>
                  </a:lnTo>
                  <a:lnTo>
                    <a:pt x="710" y="21"/>
                  </a:lnTo>
                  <a:lnTo>
                    <a:pt x="735" y="0"/>
                  </a:lnTo>
                  <a:lnTo>
                    <a:pt x="735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77"/>
            <p:cNvSpPr>
              <a:spLocks/>
            </p:cNvSpPr>
            <p:nvPr userDrawn="1"/>
          </p:nvSpPr>
          <p:spPr bwMode="auto">
            <a:xfrm>
              <a:off x="6675438" y="2187575"/>
              <a:ext cx="101600" cy="692150"/>
            </a:xfrm>
            <a:custGeom>
              <a:avLst/>
              <a:gdLst>
                <a:gd name="T0" fmla="*/ 2 w 64"/>
                <a:gd name="T1" fmla="*/ 0 h 436"/>
                <a:gd name="T2" fmla="*/ 0 w 64"/>
                <a:gd name="T3" fmla="*/ 0 h 436"/>
                <a:gd name="T4" fmla="*/ 0 w 64"/>
                <a:gd name="T5" fmla="*/ 0 h 436"/>
                <a:gd name="T6" fmla="*/ 4 w 64"/>
                <a:gd name="T7" fmla="*/ 30 h 436"/>
                <a:gd name="T8" fmla="*/ 57 w 64"/>
                <a:gd name="T9" fmla="*/ 399 h 436"/>
                <a:gd name="T10" fmla="*/ 62 w 64"/>
                <a:gd name="T11" fmla="*/ 436 h 436"/>
                <a:gd name="T12" fmla="*/ 64 w 64"/>
                <a:gd name="T13" fmla="*/ 436 h 436"/>
                <a:gd name="T14" fmla="*/ 59 w 64"/>
                <a:gd name="T15" fmla="*/ 399 h 436"/>
                <a:gd name="T16" fmla="*/ 6 w 64"/>
                <a:gd name="T17" fmla="*/ 30 h 436"/>
                <a:gd name="T18" fmla="*/ 2 w 64"/>
                <a:gd name="T19" fmla="*/ 0 h 436"/>
                <a:gd name="T20" fmla="*/ 2 w 64"/>
                <a:gd name="T2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436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30"/>
                  </a:lnTo>
                  <a:lnTo>
                    <a:pt x="57" y="399"/>
                  </a:lnTo>
                  <a:lnTo>
                    <a:pt x="62" y="436"/>
                  </a:lnTo>
                  <a:lnTo>
                    <a:pt x="64" y="436"/>
                  </a:lnTo>
                  <a:lnTo>
                    <a:pt x="59" y="399"/>
                  </a:lnTo>
                  <a:lnTo>
                    <a:pt x="6" y="3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78"/>
            <p:cNvSpPr>
              <a:spLocks/>
            </p:cNvSpPr>
            <p:nvPr userDrawn="1"/>
          </p:nvSpPr>
          <p:spPr bwMode="auto">
            <a:xfrm>
              <a:off x="6675438" y="2187575"/>
              <a:ext cx="101600" cy="692150"/>
            </a:xfrm>
            <a:custGeom>
              <a:avLst/>
              <a:gdLst>
                <a:gd name="T0" fmla="*/ 2 w 64"/>
                <a:gd name="T1" fmla="*/ 0 h 436"/>
                <a:gd name="T2" fmla="*/ 0 w 64"/>
                <a:gd name="T3" fmla="*/ 0 h 436"/>
                <a:gd name="T4" fmla="*/ 0 w 64"/>
                <a:gd name="T5" fmla="*/ 0 h 436"/>
                <a:gd name="T6" fmla="*/ 4 w 64"/>
                <a:gd name="T7" fmla="*/ 30 h 436"/>
                <a:gd name="T8" fmla="*/ 57 w 64"/>
                <a:gd name="T9" fmla="*/ 399 h 436"/>
                <a:gd name="T10" fmla="*/ 62 w 64"/>
                <a:gd name="T11" fmla="*/ 436 h 436"/>
                <a:gd name="T12" fmla="*/ 64 w 64"/>
                <a:gd name="T13" fmla="*/ 436 h 436"/>
                <a:gd name="T14" fmla="*/ 59 w 64"/>
                <a:gd name="T15" fmla="*/ 399 h 436"/>
                <a:gd name="T16" fmla="*/ 6 w 64"/>
                <a:gd name="T17" fmla="*/ 30 h 436"/>
                <a:gd name="T18" fmla="*/ 2 w 64"/>
                <a:gd name="T19" fmla="*/ 0 h 436"/>
                <a:gd name="T20" fmla="*/ 2 w 64"/>
                <a:gd name="T2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436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30"/>
                  </a:lnTo>
                  <a:lnTo>
                    <a:pt x="57" y="399"/>
                  </a:lnTo>
                  <a:lnTo>
                    <a:pt x="62" y="436"/>
                  </a:lnTo>
                  <a:lnTo>
                    <a:pt x="64" y="436"/>
                  </a:lnTo>
                  <a:lnTo>
                    <a:pt x="59" y="399"/>
                  </a:lnTo>
                  <a:lnTo>
                    <a:pt x="6" y="3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300"/>
            <p:cNvSpPr>
              <a:spLocks noEditPoints="1"/>
            </p:cNvSpPr>
            <p:nvPr userDrawn="1"/>
          </p:nvSpPr>
          <p:spPr bwMode="auto">
            <a:xfrm>
              <a:off x="8304213" y="512762"/>
              <a:ext cx="104775" cy="101600"/>
            </a:xfrm>
            <a:custGeom>
              <a:avLst/>
              <a:gdLst>
                <a:gd name="T0" fmla="*/ 0 w 35"/>
                <a:gd name="T1" fmla="*/ 14 h 34"/>
                <a:gd name="T2" fmla="*/ 3 w 35"/>
                <a:gd name="T3" fmla="*/ 26 h 34"/>
                <a:gd name="T4" fmla="*/ 14 w 35"/>
                <a:gd name="T5" fmla="*/ 20 h 34"/>
                <a:gd name="T6" fmla="*/ 0 w 35"/>
                <a:gd name="T7" fmla="*/ 14 h 34"/>
                <a:gd name="T8" fmla="*/ 15 w 35"/>
                <a:gd name="T9" fmla="*/ 0 h 34"/>
                <a:gd name="T10" fmla="*/ 7 w 35"/>
                <a:gd name="T11" fmla="*/ 3 h 34"/>
                <a:gd name="T12" fmla="*/ 1 w 35"/>
                <a:gd name="T13" fmla="*/ 13 h 34"/>
                <a:gd name="T14" fmla="*/ 15 w 35"/>
                <a:gd name="T15" fmla="*/ 20 h 34"/>
                <a:gd name="T16" fmla="*/ 18 w 35"/>
                <a:gd name="T17" fmla="*/ 18 h 34"/>
                <a:gd name="T18" fmla="*/ 18 w 35"/>
                <a:gd name="T19" fmla="*/ 19 h 34"/>
                <a:gd name="T20" fmla="*/ 15 w 35"/>
                <a:gd name="T21" fmla="*/ 20 h 34"/>
                <a:gd name="T22" fmla="*/ 22 w 35"/>
                <a:gd name="T23" fmla="*/ 24 h 34"/>
                <a:gd name="T24" fmla="*/ 15 w 35"/>
                <a:gd name="T25" fmla="*/ 0 h 34"/>
                <a:gd name="T26" fmla="*/ 17 w 35"/>
                <a:gd name="T27" fmla="*/ 0 h 34"/>
                <a:gd name="T28" fmla="*/ 15 w 35"/>
                <a:gd name="T29" fmla="*/ 0 h 34"/>
                <a:gd name="T30" fmla="*/ 23 w 35"/>
                <a:gd name="T31" fmla="*/ 25 h 34"/>
                <a:gd name="T32" fmla="*/ 15 w 35"/>
                <a:gd name="T33" fmla="*/ 21 h 34"/>
                <a:gd name="T34" fmla="*/ 3 w 35"/>
                <a:gd name="T35" fmla="*/ 27 h 34"/>
                <a:gd name="T36" fmla="*/ 4 w 35"/>
                <a:gd name="T37" fmla="*/ 27 h 34"/>
                <a:gd name="T38" fmla="*/ 17 w 35"/>
                <a:gd name="T39" fmla="*/ 34 h 34"/>
                <a:gd name="T40" fmla="*/ 28 w 35"/>
                <a:gd name="T41" fmla="*/ 31 h 34"/>
                <a:gd name="T42" fmla="*/ 35 w 35"/>
                <a:gd name="T43" fmla="*/ 17 h 34"/>
                <a:gd name="T44" fmla="*/ 22 w 35"/>
                <a:gd name="T45" fmla="*/ 18 h 34"/>
                <a:gd name="T46" fmla="*/ 21 w 35"/>
                <a:gd name="T47" fmla="*/ 17 h 34"/>
                <a:gd name="T48" fmla="*/ 35 w 35"/>
                <a:gd name="T49" fmla="*/ 16 h 34"/>
                <a:gd name="T50" fmla="*/ 31 w 35"/>
                <a:gd name="T51" fmla="*/ 7 h 34"/>
                <a:gd name="T52" fmla="*/ 17 w 35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" h="34">
                  <a:moveTo>
                    <a:pt x="0" y="14"/>
                  </a:moveTo>
                  <a:cubicBezTo>
                    <a:pt x="0" y="18"/>
                    <a:pt x="0" y="22"/>
                    <a:pt x="3" y="26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15" y="0"/>
                  </a:moveTo>
                  <a:cubicBezTo>
                    <a:pt x="12" y="0"/>
                    <a:pt x="9" y="1"/>
                    <a:pt x="7" y="3"/>
                  </a:cubicBezTo>
                  <a:cubicBezTo>
                    <a:pt x="4" y="6"/>
                    <a:pt x="1" y="9"/>
                    <a:pt x="1" y="1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6" y="0"/>
                    <a:pt x="15" y="0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21" y="34"/>
                    <a:pt x="25" y="33"/>
                    <a:pt x="28" y="31"/>
                  </a:cubicBezTo>
                  <a:cubicBezTo>
                    <a:pt x="32" y="27"/>
                    <a:pt x="35" y="22"/>
                    <a:pt x="35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3"/>
                    <a:pt x="33" y="9"/>
                    <a:pt x="31" y="7"/>
                  </a:cubicBezTo>
                  <a:cubicBezTo>
                    <a:pt x="28" y="2"/>
                    <a:pt x="23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134"/>
            <p:cNvSpPr>
              <a:spLocks noEditPoints="1"/>
            </p:cNvSpPr>
            <p:nvPr userDrawn="1"/>
          </p:nvSpPr>
          <p:spPr bwMode="auto">
            <a:xfrm>
              <a:off x="9239250" y="423862"/>
              <a:ext cx="111125" cy="103188"/>
            </a:xfrm>
            <a:custGeom>
              <a:avLst/>
              <a:gdLst>
                <a:gd name="T0" fmla="*/ 22 w 37"/>
                <a:gd name="T1" fmla="*/ 12 h 35"/>
                <a:gd name="T2" fmla="*/ 16 w 37"/>
                <a:gd name="T3" fmla="*/ 15 h 35"/>
                <a:gd name="T4" fmla="*/ 1 w 37"/>
                <a:gd name="T5" fmla="*/ 17 h 35"/>
                <a:gd name="T6" fmla="*/ 2 w 37"/>
                <a:gd name="T7" fmla="*/ 24 h 35"/>
                <a:gd name="T8" fmla="*/ 24 w 37"/>
                <a:gd name="T9" fmla="*/ 18 h 35"/>
                <a:gd name="T10" fmla="*/ 22 w 37"/>
                <a:gd name="T11" fmla="*/ 12 h 35"/>
                <a:gd name="T12" fmla="*/ 30 w 37"/>
                <a:gd name="T13" fmla="*/ 6 h 35"/>
                <a:gd name="T14" fmla="*/ 22 w 37"/>
                <a:gd name="T15" fmla="*/ 11 h 35"/>
                <a:gd name="T16" fmla="*/ 25 w 37"/>
                <a:gd name="T17" fmla="*/ 19 h 35"/>
                <a:gd name="T18" fmla="*/ 2 w 37"/>
                <a:gd name="T19" fmla="*/ 25 h 35"/>
                <a:gd name="T20" fmla="*/ 4 w 37"/>
                <a:gd name="T21" fmla="*/ 28 h 35"/>
                <a:gd name="T22" fmla="*/ 18 w 37"/>
                <a:gd name="T23" fmla="*/ 35 h 35"/>
                <a:gd name="T24" fmla="*/ 28 w 37"/>
                <a:gd name="T25" fmla="*/ 31 h 35"/>
                <a:gd name="T26" fmla="*/ 32 w 37"/>
                <a:gd name="T27" fmla="*/ 7 h 35"/>
                <a:gd name="T28" fmla="*/ 30 w 37"/>
                <a:gd name="T29" fmla="*/ 6 h 35"/>
                <a:gd name="T30" fmla="*/ 17 w 37"/>
                <a:gd name="T31" fmla="*/ 0 h 35"/>
                <a:gd name="T32" fmla="*/ 8 w 37"/>
                <a:gd name="T33" fmla="*/ 4 h 35"/>
                <a:gd name="T34" fmla="*/ 1 w 37"/>
                <a:gd name="T35" fmla="*/ 16 h 35"/>
                <a:gd name="T36" fmla="*/ 16 w 37"/>
                <a:gd name="T37" fmla="*/ 15 h 35"/>
                <a:gd name="T38" fmla="*/ 21 w 37"/>
                <a:gd name="T39" fmla="*/ 11 h 35"/>
                <a:gd name="T40" fmla="*/ 17 w 37"/>
                <a:gd name="T41" fmla="*/ 0 h 35"/>
                <a:gd name="T42" fmla="*/ 18 w 37"/>
                <a:gd name="T43" fmla="*/ 0 h 35"/>
                <a:gd name="T44" fmla="*/ 18 w 37"/>
                <a:gd name="T45" fmla="*/ 0 h 35"/>
                <a:gd name="T46" fmla="*/ 22 w 37"/>
                <a:gd name="T47" fmla="*/ 11 h 35"/>
                <a:gd name="T48" fmla="*/ 30 w 37"/>
                <a:gd name="T49" fmla="*/ 5 h 35"/>
                <a:gd name="T50" fmla="*/ 18 w 37"/>
                <a:gd name="T5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" h="35">
                  <a:moveTo>
                    <a:pt x="22" y="12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1" y="22"/>
                    <a:pt x="2" y="2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30" y="6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6"/>
                    <a:pt x="3" y="27"/>
                    <a:pt x="4" y="28"/>
                  </a:cubicBezTo>
                  <a:cubicBezTo>
                    <a:pt x="7" y="32"/>
                    <a:pt x="13" y="35"/>
                    <a:pt x="18" y="35"/>
                  </a:cubicBezTo>
                  <a:cubicBezTo>
                    <a:pt x="21" y="35"/>
                    <a:pt x="25" y="34"/>
                    <a:pt x="28" y="31"/>
                  </a:cubicBezTo>
                  <a:cubicBezTo>
                    <a:pt x="36" y="26"/>
                    <a:pt x="37" y="15"/>
                    <a:pt x="32" y="7"/>
                  </a:cubicBezTo>
                  <a:cubicBezTo>
                    <a:pt x="31" y="7"/>
                    <a:pt x="31" y="6"/>
                    <a:pt x="30" y="6"/>
                  </a:cubicBezTo>
                  <a:moveTo>
                    <a:pt x="17" y="0"/>
                  </a:moveTo>
                  <a:cubicBezTo>
                    <a:pt x="14" y="1"/>
                    <a:pt x="10" y="2"/>
                    <a:pt x="8" y="4"/>
                  </a:cubicBezTo>
                  <a:cubicBezTo>
                    <a:pt x="3" y="7"/>
                    <a:pt x="1" y="12"/>
                    <a:pt x="1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2"/>
                    <a:pt x="22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139"/>
            <p:cNvSpPr>
              <a:spLocks noEditPoints="1"/>
            </p:cNvSpPr>
            <p:nvPr userDrawn="1"/>
          </p:nvSpPr>
          <p:spPr bwMode="auto">
            <a:xfrm>
              <a:off x="7686675" y="828675"/>
              <a:ext cx="107950" cy="101600"/>
            </a:xfrm>
            <a:custGeom>
              <a:avLst/>
              <a:gdLst>
                <a:gd name="T0" fmla="*/ 35 w 36"/>
                <a:gd name="T1" fmla="*/ 13 h 34"/>
                <a:gd name="T2" fmla="*/ 19 w 36"/>
                <a:gd name="T3" fmla="*/ 21 h 34"/>
                <a:gd name="T4" fmla="*/ 36 w 36"/>
                <a:gd name="T5" fmla="*/ 17 h 34"/>
                <a:gd name="T6" fmla="*/ 35 w 36"/>
                <a:gd name="T7" fmla="*/ 13 h 34"/>
                <a:gd name="T8" fmla="*/ 5 w 36"/>
                <a:gd name="T9" fmla="*/ 6 h 34"/>
                <a:gd name="T10" fmla="*/ 5 w 36"/>
                <a:gd name="T11" fmla="*/ 27 h 34"/>
                <a:gd name="T12" fmla="*/ 19 w 36"/>
                <a:gd name="T13" fmla="*/ 34 h 34"/>
                <a:gd name="T14" fmla="*/ 29 w 36"/>
                <a:gd name="T15" fmla="*/ 31 h 34"/>
                <a:gd name="T16" fmla="*/ 36 w 36"/>
                <a:gd name="T17" fmla="*/ 17 h 34"/>
                <a:gd name="T18" fmla="*/ 17 w 36"/>
                <a:gd name="T19" fmla="*/ 22 h 34"/>
                <a:gd name="T20" fmla="*/ 17 w 36"/>
                <a:gd name="T21" fmla="*/ 22 h 34"/>
                <a:gd name="T22" fmla="*/ 17 w 36"/>
                <a:gd name="T23" fmla="*/ 22 h 34"/>
                <a:gd name="T24" fmla="*/ 16 w 36"/>
                <a:gd name="T25" fmla="*/ 22 h 34"/>
                <a:gd name="T26" fmla="*/ 16 w 36"/>
                <a:gd name="T27" fmla="*/ 22 h 34"/>
                <a:gd name="T28" fmla="*/ 5 w 36"/>
                <a:gd name="T29" fmla="*/ 6 h 34"/>
                <a:gd name="T30" fmla="*/ 22 w 36"/>
                <a:gd name="T31" fmla="*/ 0 h 34"/>
                <a:gd name="T32" fmla="*/ 17 w 36"/>
                <a:gd name="T33" fmla="*/ 21 h 34"/>
                <a:gd name="T34" fmla="*/ 35 w 36"/>
                <a:gd name="T35" fmla="*/ 12 h 34"/>
                <a:gd name="T36" fmla="*/ 32 w 36"/>
                <a:gd name="T37" fmla="*/ 7 h 34"/>
                <a:gd name="T38" fmla="*/ 22 w 36"/>
                <a:gd name="T39" fmla="*/ 0 h 34"/>
                <a:gd name="T40" fmla="*/ 18 w 36"/>
                <a:gd name="T41" fmla="*/ 0 h 34"/>
                <a:gd name="T42" fmla="*/ 8 w 36"/>
                <a:gd name="T43" fmla="*/ 3 h 34"/>
                <a:gd name="T44" fmla="*/ 6 w 36"/>
                <a:gd name="T45" fmla="*/ 5 h 34"/>
                <a:gd name="T46" fmla="*/ 16 w 36"/>
                <a:gd name="T47" fmla="*/ 21 h 34"/>
                <a:gd name="T48" fmla="*/ 21 w 36"/>
                <a:gd name="T49" fmla="*/ 0 h 34"/>
                <a:gd name="T50" fmla="*/ 18 w 36"/>
                <a:gd name="T5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5" y="13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6" y="14"/>
                    <a:pt x="35" y="13"/>
                  </a:cubicBezTo>
                  <a:moveTo>
                    <a:pt x="5" y="6"/>
                  </a:moveTo>
                  <a:cubicBezTo>
                    <a:pt x="0" y="12"/>
                    <a:pt x="0" y="21"/>
                    <a:pt x="5" y="27"/>
                  </a:cubicBezTo>
                  <a:cubicBezTo>
                    <a:pt x="8" y="32"/>
                    <a:pt x="13" y="34"/>
                    <a:pt x="19" y="34"/>
                  </a:cubicBezTo>
                  <a:cubicBezTo>
                    <a:pt x="22" y="34"/>
                    <a:pt x="26" y="33"/>
                    <a:pt x="29" y="31"/>
                  </a:cubicBezTo>
                  <a:cubicBezTo>
                    <a:pt x="33" y="27"/>
                    <a:pt x="36" y="22"/>
                    <a:pt x="36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22" y="0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0"/>
                    <a:pt x="34" y="8"/>
                    <a:pt x="32" y="7"/>
                  </a:cubicBezTo>
                  <a:cubicBezTo>
                    <a:pt x="30" y="3"/>
                    <a:pt x="26" y="1"/>
                    <a:pt x="22" y="0"/>
                  </a:cubicBezTo>
                  <a:moveTo>
                    <a:pt x="18" y="0"/>
                  </a:moveTo>
                  <a:cubicBezTo>
                    <a:pt x="15" y="0"/>
                    <a:pt x="11" y="1"/>
                    <a:pt x="8" y="3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158"/>
            <p:cNvSpPr>
              <a:spLocks/>
            </p:cNvSpPr>
            <p:nvPr userDrawn="1"/>
          </p:nvSpPr>
          <p:spPr bwMode="auto">
            <a:xfrm>
              <a:off x="7107238" y="-919163"/>
              <a:ext cx="3054350" cy="1814513"/>
            </a:xfrm>
            <a:custGeom>
              <a:avLst/>
              <a:gdLst>
                <a:gd name="T0" fmla="*/ 1900 w 1924"/>
                <a:gd name="T1" fmla="*/ 12 h 1143"/>
                <a:gd name="T2" fmla="*/ 1759 w 1924"/>
                <a:gd name="T3" fmla="*/ 85 h 1143"/>
                <a:gd name="T4" fmla="*/ 1200 w 1924"/>
                <a:gd name="T5" fmla="*/ 370 h 1143"/>
                <a:gd name="T6" fmla="*/ 1196 w 1924"/>
                <a:gd name="T7" fmla="*/ 372 h 1143"/>
                <a:gd name="T8" fmla="*/ 1194 w 1924"/>
                <a:gd name="T9" fmla="*/ 374 h 1143"/>
                <a:gd name="T10" fmla="*/ 1187 w 1924"/>
                <a:gd name="T11" fmla="*/ 378 h 1143"/>
                <a:gd name="T12" fmla="*/ 1187 w 1924"/>
                <a:gd name="T13" fmla="*/ 378 h 1143"/>
                <a:gd name="T14" fmla="*/ 645 w 1924"/>
                <a:gd name="T15" fmla="*/ 457 h 1143"/>
                <a:gd name="T16" fmla="*/ 536 w 1924"/>
                <a:gd name="T17" fmla="*/ 472 h 1143"/>
                <a:gd name="T18" fmla="*/ 36 w 1924"/>
                <a:gd name="T19" fmla="*/ 545 h 1143"/>
                <a:gd name="T20" fmla="*/ 0 w 1924"/>
                <a:gd name="T21" fmla="*/ 551 h 1143"/>
                <a:gd name="T22" fmla="*/ 19 w 1924"/>
                <a:gd name="T23" fmla="*/ 577 h 1143"/>
                <a:gd name="T24" fmla="*/ 395 w 1924"/>
                <a:gd name="T25" fmla="*/ 1143 h 1143"/>
                <a:gd name="T26" fmla="*/ 397 w 1924"/>
                <a:gd name="T27" fmla="*/ 1143 h 1143"/>
                <a:gd name="T28" fmla="*/ 401 w 1924"/>
                <a:gd name="T29" fmla="*/ 1141 h 1143"/>
                <a:gd name="T30" fmla="*/ 760 w 1924"/>
                <a:gd name="T31" fmla="*/ 953 h 1143"/>
                <a:gd name="T32" fmla="*/ 782 w 1924"/>
                <a:gd name="T33" fmla="*/ 940 h 1143"/>
                <a:gd name="T34" fmla="*/ 788 w 1924"/>
                <a:gd name="T35" fmla="*/ 936 h 1143"/>
                <a:gd name="T36" fmla="*/ 781 w 1924"/>
                <a:gd name="T37" fmla="*/ 940 h 1143"/>
                <a:gd name="T38" fmla="*/ 431 w 1924"/>
                <a:gd name="T39" fmla="*/ 1124 h 1143"/>
                <a:gd name="T40" fmla="*/ 397 w 1924"/>
                <a:gd name="T41" fmla="*/ 1143 h 1143"/>
                <a:gd name="T42" fmla="*/ 376 w 1924"/>
                <a:gd name="T43" fmla="*/ 1111 h 1143"/>
                <a:gd name="T44" fmla="*/ 2 w 1924"/>
                <a:gd name="T45" fmla="*/ 553 h 1143"/>
                <a:gd name="T46" fmla="*/ 4 w 1924"/>
                <a:gd name="T47" fmla="*/ 551 h 1143"/>
                <a:gd name="T48" fmla="*/ 534 w 1924"/>
                <a:gd name="T49" fmla="*/ 474 h 1143"/>
                <a:gd name="T50" fmla="*/ 645 w 1924"/>
                <a:gd name="T51" fmla="*/ 457 h 1143"/>
                <a:gd name="T52" fmla="*/ 1157 w 1924"/>
                <a:gd name="T53" fmla="*/ 384 h 1143"/>
                <a:gd name="T54" fmla="*/ 1187 w 1924"/>
                <a:gd name="T55" fmla="*/ 378 h 1143"/>
                <a:gd name="T56" fmla="*/ 1192 w 1924"/>
                <a:gd name="T57" fmla="*/ 376 h 1143"/>
                <a:gd name="T58" fmla="*/ 1196 w 1924"/>
                <a:gd name="T59" fmla="*/ 374 h 1143"/>
                <a:gd name="T60" fmla="*/ 1219 w 1924"/>
                <a:gd name="T61" fmla="*/ 363 h 1143"/>
                <a:gd name="T62" fmla="*/ 1760 w 1924"/>
                <a:gd name="T63" fmla="*/ 85 h 1143"/>
                <a:gd name="T64" fmla="*/ 1924 w 1924"/>
                <a:gd name="T65" fmla="*/ 2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4" h="1143">
                  <a:moveTo>
                    <a:pt x="1924" y="0"/>
                  </a:moveTo>
                  <a:lnTo>
                    <a:pt x="1900" y="12"/>
                  </a:lnTo>
                  <a:lnTo>
                    <a:pt x="1760" y="85"/>
                  </a:lnTo>
                  <a:lnTo>
                    <a:pt x="1759" y="85"/>
                  </a:lnTo>
                  <a:lnTo>
                    <a:pt x="1217" y="361"/>
                  </a:lnTo>
                  <a:lnTo>
                    <a:pt x="1200" y="370"/>
                  </a:lnTo>
                  <a:lnTo>
                    <a:pt x="1198" y="372"/>
                  </a:lnTo>
                  <a:lnTo>
                    <a:pt x="1196" y="372"/>
                  </a:lnTo>
                  <a:lnTo>
                    <a:pt x="1196" y="372"/>
                  </a:lnTo>
                  <a:lnTo>
                    <a:pt x="1194" y="374"/>
                  </a:lnTo>
                  <a:lnTo>
                    <a:pt x="1192" y="374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57" y="382"/>
                  </a:lnTo>
                  <a:lnTo>
                    <a:pt x="645" y="457"/>
                  </a:lnTo>
                  <a:lnTo>
                    <a:pt x="645" y="457"/>
                  </a:lnTo>
                  <a:lnTo>
                    <a:pt x="536" y="472"/>
                  </a:lnTo>
                  <a:lnTo>
                    <a:pt x="534" y="472"/>
                  </a:lnTo>
                  <a:lnTo>
                    <a:pt x="36" y="545"/>
                  </a:lnTo>
                  <a:lnTo>
                    <a:pt x="2" y="551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19" y="577"/>
                  </a:lnTo>
                  <a:lnTo>
                    <a:pt x="374" y="1112"/>
                  </a:lnTo>
                  <a:lnTo>
                    <a:pt x="395" y="1143"/>
                  </a:lnTo>
                  <a:lnTo>
                    <a:pt x="397" y="1143"/>
                  </a:lnTo>
                  <a:lnTo>
                    <a:pt x="397" y="1143"/>
                  </a:lnTo>
                  <a:lnTo>
                    <a:pt x="397" y="1143"/>
                  </a:lnTo>
                  <a:lnTo>
                    <a:pt x="401" y="1141"/>
                  </a:lnTo>
                  <a:lnTo>
                    <a:pt x="431" y="1126"/>
                  </a:lnTo>
                  <a:lnTo>
                    <a:pt x="760" y="953"/>
                  </a:lnTo>
                  <a:lnTo>
                    <a:pt x="782" y="942"/>
                  </a:lnTo>
                  <a:lnTo>
                    <a:pt x="782" y="940"/>
                  </a:lnTo>
                  <a:lnTo>
                    <a:pt x="788" y="938"/>
                  </a:lnTo>
                  <a:lnTo>
                    <a:pt x="788" y="936"/>
                  </a:lnTo>
                  <a:lnTo>
                    <a:pt x="782" y="940"/>
                  </a:lnTo>
                  <a:lnTo>
                    <a:pt x="781" y="940"/>
                  </a:lnTo>
                  <a:lnTo>
                    <a:pt x="760" y="951"/>
                  </a:lnTo>
                  <a:lnTo>
                    <a:pt x="431" y="1124"/>
                  </a:lnTo>
                  <a:lnTo>
                    <a:pt x="397" y="1141"/>
                  </a:lnTo>
                  <a:lnTo>
                    <a:pt x="397" y="1143"/>
                  </a:lnTo>
                  <a:lnTo>
                    <a:pt x="395" y="1141"/>
                  </a:lnTo>
                  <a:lnTo>
                    <a:pt x="376" y="1111"/>
                  </a:lnTo>
                  <a:lnTo>
                    <a:pt x="19" y="577"/>
                  </a:lnTo>
                  <a:lnTo>
                    <a:pt x="2" y="553"/>
                  </a:lnTo>
                  <a:lnTo>
                    <a:pt x="2" y="551"/>
                  </a:lnTo>
                  <a:lnTo>
                    <a:pt x="4" y="551"/>
                  </a:lnTo>
                  <a:lnTo>
                    <a:pt x="36" y="547"/>
                  </a:lnTo>
                  <a:lnTo>
                    <a:pt x="534" y="474"/>
                  </a:lnTo>
                  <a:lnTo>
                    <a:pt x="536" y="474"/>
                  </a:lnTo>
                  <a:lnTo>
                    <a:pt x="645" y="457"/>
                  </a:lnTo>
                  <a:lnTo>
                    <a:pt x="647" y="457"/>
                  </a:lnTo>
                  <a:lnTo>
                    <a:pt x="1157" y="384"/>
                  </a:lnTo>
                  <a:lnTo>
                    <a:pt x="1185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92" y="376"/>
                  </a:lnTo>
                  <a:lnTo>
                    <a:pt x="1194" y="374"/>
                  </a:lnTo>
                  <a:lnTo>
                    <a:pt x="1196" y="374"/>
                  </a:lnTo>
                  <a:lnTo>
                    <a:pt x="1198" y="372"/>
                  </a:lnTo>
                  <a:lnTo>
                    <a:pt x="1219" y="363"/>
                  </a:lnTo>
                  <a:lnTo>
                    <a:pt x="1759" y="85"/>
                  </a:lnTo>
                  <a:lnTo>
                    <a:pt x="1760" y="85"/>
                  </a:lnTo>
                  <a:lnTo>
                    <a:pt x="1902" y="14"/>
                  </a:lnTo>
                  <a:lnTo>
                    <a:pt x="1924" y="2"/>
                  </a:lnTo>
                  <a:lnTo>
                    <a:pt x="1924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159"/>
            <p:cNvSpPr>
              <a:spLocks/>
            </p:cNvSpPr>
            <p:nvPr userDrawn="1"/>
          </p:nvSpPr>
          <p:spPr bwMode="auto">
            <a:xfrm>
              <a:off x="7107238" y="-919163"/>
              <a:ext cx="3054350" cy="1814513"/>
            </a:xfrm>
            <a:custGeom>
              <a:avLst/>
              <a:gdLst>
                <a:gd name="T0" fmla="*/ 1900 w 1924"/>
                <a:gd name="T1" fmla="*/ 12 h 1143"/>
                <a:gd name="T2" fmla="*/ 1759 w 1924"/>
                <a:gd name="T3" fmla="*/ 85 h 1143"/>
                <a:gd name="T4" fmla="*/ 1200 w 1924"/>
                <a:gd name="T5" fmla="*/ 370 h 1143"/>
                <a:gd name="T6" fmla="*/ 1196 w 1924"/>
                <a:gd name="T7" fmla="*/ 372 h 1143"/>
                <a:gd name="T8" fmla="*/ 1194 w 1924"/>
                <a:gd name="T9" fmla="*/ 374 h 1143"/>
                <a:gd name="T10" fmla="*/ 1187 w 1924"/>
                <a:gd name="T11" fmla="*/ 378 h 1143"/>
                <a:gd name="T12" fmla="*/ 1187 w 1924"/>
                <a:gd name="T13" fmla="*/ 378 h 1143"/>
                <a:gd name="T14" fmla="*/ 645 w 1924"/>
                <a:gd name="T15" fmla="*/ 457 h 1143"/>
                <a:gd name="T16" fmla="*/ 536 w 1924"/>
                <a:gd name="T17" fmla="*/ 472 h 1143"/>
                <a:gd name="T18" fmla="*/ 36 w 1924"/>
                <a:gd name="T19" fmla="*/ 545 h 1143"/>
                <a:gd name="T20" fmla="*/ 0 w 1924"/>
                <a:gd name="T21" fmla="*/ 551 h 1143"/>
                <a:gd name="T22" fmla="*/ 19 w 1924"/>
                <a:gd name="T23" fmla="*/ 577 h 1143"/>
                <a:gd name="T24" fmla="*/ 395 w 1924"/>
                <a:gd name="T25" fmla="*/ 1143 h 1143"/>
                <a:gd name="T26" fmla="*/ 397 w 1924"/>
                <a:gd name="T27" fmla="*/ 1143 h 1143"/>
                <a:gd name="T28" fmla="*/ 401 w 1924"/>
                <a:gd name="T29" fmla="*/ 1141 h 1143"/>
                <a:gd name="T30" fmla="*/ 760 w 1924"/>
                <a:gd name="T31" fmla="*/ 953 h 1143"/>
                <a:gd name="T32" fmla="*/ 782 w 1924"/>
                <a:gd name="T33" fmla="*/ 940 h 1143"/>
                <a:gd name="T34" fmla="*/ 788 w 1924"/>
                <a:gd name="T35" fmla="*/ 936 h 1143"/>
                <a:gd name="T36" fmla="*/ 781 w 1924"/>
                <a:gd name="T37" fmla="*/ 940 h 1143"/>
                <a:gd name="T38" fmla="*/ 431 w 1924"/>
                <a:gd name="T39" fmla="*/ 1124 h 1143"/>
                <a:gd name="T40" fmla="*/ 397 w 1924"/>
                <a:gd name="T41" fmla="*/ 1143 h 1143"/>
                <a:gd name="T42" fmla="*/ 376 w 1924"/>
                <a:gd name="T43" fmla="*/ 1111 h 1143"/>
                <a:gd name="T44" fmla="*/ 2 w 1924"/>
                <a:gd name="T45" fmla="*/ 553 h 1143"/>
                <a:gd name="T46" fmla="*/ 4 w 1924"/>
                <a:gd name="T47" fmla="*/ 551 h 1143"/>
                <a:gd name="T48" fmla="*/ 534 w 1924"/>
                <a:gd name="T49" fmla="*/ 474 h 1143"/>
                <a:gd name="T50" fmla="*/ 645 w 1924"/>
                <a:gd name="T51" fmla="*/ 457 h 1143"/>
                <a:gd name="T52" fmla="*/ 1157 w 1924"/>
                <a:gd name="T53" fmla="*/ 384 h 1143"/>
                <a:gd name="T54" fmla="*/ 1187 w 1924"/>
                <a:gd name="T55" fmla="*/ 378 h 1143"/>
                <a:gd name="T56" fmla="*/ 1192 w 1924"/>
                <a:gd name="T57" fmla="*/ 376 h 1143"/>
                <a:gd name="T58" fmla="*/ 1196 w 1924"/>
                <a:gd name="T59" fmla="*/ 374 h 1143"/>
                <a:gd name="T60" fmla="*/ 1219 w 1924"/>
                <a:gd name="T61" fmla="*/ 363 h 1143"/>
                <a:gd name="T62" fmla="*/ 1760 w 1924"/>
                <a:gd name="T63" fmla="*/ 85 h 1143"/>
                <a:gd name="T64" fmla="*/ 1924 w 1924"/>
                <a:gd name="T65" fmla="*/ 2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4" h="1143">
                  <a:moveTo>
                    <a:pt x="1924" y="0"/>
                  </a:moveTo>
                  <a:lnTo>
                    <a:pt x="1900" y="12"/>
                  </a:lnTo>
                  <a:lnTo>
                    <a:pt x="1760" y="85"/>
                  </a:lnTo>
                  <a:lnTo>
                    <a:pt x="1759" y="85"/>
                  </a:lnTo>
                  <a:lnTo>
                    <a:pt x="1217" y="361"/>
                  </a:lnTo>
                  <a:lnTo>
                    <a:pt x="1200" y="370"/>
                  </a:lnTo>
                  <a:lnTo>
                    <a:pt x="1198" y="372"/>
                  </a:lnTo>
                  <a:lnTo>
                    <a:pt x="1196" y="372"/>
                  </a:lnTo>
                  <a:lnTo>
                    <a:pt x="1196" y="372"/>
                  </a:lnTo>
                  <a:lnTo>
                    <a:pt x="1194" y="374"/>
                  </a:lnTo>
                  <a:lnTo>
                    <a:pt x="1192" y="374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57" y="382"/>
                  </a:lnTo>
                  <a:lnTo>
                    <a:pt x="645" y="457"/>
                  </a:lnTo>
                  <a:lnTo>
                    <a:pt x="645" y="457"/>
                  </a:lnTo>
                  <a:lnTo>
                    <a:pt x="536" y="472"/>
                  </a:lnTo>
                  <a:lnTo>
                    <a:pt x="534" y="472"/>
                  </a:lnTo>
                  <a:lnTo>
                    <a:pt x="36" y="545"/>
                  </a:lnTo>
                  <a:lnTo>
                    <a:pt x="2" y="551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19" y="577"/>
                  </a:lnTo>
                  <a:lnTo>
                    <a:pt x="374" y="1112"/>
                  </a:lnTo>
                  <a:lnTo>
                    <a:pt x="395" y="1143"/>
                  </a:lnTo>
                  <a:lnTo>
                    <a:pt x="397" y="1143"/>
                  </a:lnTo>
                  <a:lnTo>
                    <a:pt x="397" y="1143"/>
                  </a:lnTo>
                  <a:lnTo>
                    <a:pt x="397" y="1143"/>
                  </a:lnTo>
                  <a:lnTo>
                    <a:pt x="401" y="1141"/>
                  </a:lnTo>
                  <a:lnTo>
                    <a:pt x="431" y="1126"/>
                  </a:lnTo>
                  <a:lnTo>
                    <a:pt x="760" y="953"/>
                  </a:lnTo>
                  <a:lnTo>
                    <a:pt x="782" y="942"/>
                  </a:lnTo>
                  <a:lnTo>
                    <a:pt x="782" y="940"/>
                  </a:lnTo>
                  <a:lnTo>
                    <a:pt x="788" y="938"/>
                  </a:lnTo>
                  <a:lnTo>
                    <a:pt x="788" y="936"/>
                  </a:lnTo>
                  <a:lnTo>
                    <a:pt x="782" y="940"/>
                  </a:lnTo>
                  <a:lnTo>
                    <a:pt x="781" y="940"/>
                  </a:lnTo>
                  <a:lnTo>
                    <a:pt x="760" y="951"/>
                  </a:lnTo>
                  <a:lnTo>
                    <a:pt x="431" y="1124"/>
                  </a:lnTo>
                  <a:lnTo>
                    <a:pt x="397" y="1141"/>
                  </a:lnTo>
                  <a:lnTo>
                    <a:pt x="397" y="1143"/>
                  </a:lnTo>
                  <a:lnTo>
                    <a:pt x="395" y="1141"/>
                  </a:lnTo>
                  <a:lnTo>
                    <a:pt x="376" y="1111"/>
                  </a:lnTo>
                  <a:lnTo>
                    <a:pt x="19" y="577"/>
                  </a:lnTo>
                  <a:lnTo>
                    <a:pt x="2" y="553"/>
                  </a:lnTo>
                  <a:lnTo>
                    <a:pt x="2" y="551"/>
                  </a:lnTo>
                  <a:lnTo>
                    <a:pt x="4" y="551"/>
                  </a:lnTo>
                  <a:lnTo>
                    <a:pt x="36" y="547"/>
                  </a:lnTo>
                  <a:lnTo>
                    <a:pt x="534" y="474"/>
                  </a:lnTo>
                  <a:lnTo>
                    <a:pt x="536" y="474"/>
                  </a:lnTo>
                  <a:lnTo>
                    <a:pt x="645" y="457"/>
                  </a:lnTo>
                  <a:lnTo>
                    <a:pt x="647" y="457"/>
                  </a:lnTo>
                  <a:lnTo>
                    <a:pt x="1157" y="384"/>
                  </a:lnTo>
                  <a:lnTo>
                    <a:pt x="1185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92" y="376"/>
                  </a:lnTo>
                  <a:lnTo>
                    <a:pt x="1194" y="374"/>
                  </a:lnTo>
                  <a:lnTo>
                    <a:pt x="1196" y="374"/>
                  </a:lnTo>
                  <a:lnTo>
                    <a:pt x="1198" y="372"/>
                  </a:lnTo>
                  <a:lnTo>
                    <a:pt x="1219" y="363"/>
                  </a:lnTo>
                  <a:lnTo>
                    <a:pt x="1759" y="85"/>
                  </a:lnTo>
                  <a:lnTo>
                    <a:pt x="1760" y="85"/>
                  </a:lnTo>
                  <a:lnTo>
                    <a:pt x="1902" y="14"/>
                  </a:lnTo>
                  <a:lnTo>
                    <a:pt x="1924" y="2"/>
                  </a:lnTo>
                  <a:lnTo>
                    <a:pt x="1924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160"/>
            <p:cNvSpPr>
              <a:spLocks noEditPoints="1"/>
            </p:cNvSpPr>
            <p:nvPr userDrawn="1"/>
          </p:nvSpPr>
          <p:spPr bwMode="auto">
            <a:xfrm>
              <a:off x="8367713" y="-1262063"/>
              <a:ext cx="2660650" cy="1828800"/>
            </a:xfrm>
            <a:custGeom>
              <a:avLst/>
              <a:gdLst>
                <a:gd name="T0" fmla="*/ 1615 w 1676"/>
                <a:gd name="T1" fmla="*/ 455 h 1152"/>
                <a:gd name="T2" fmla="*/ 1617 w 1676"/>
                <a:gd name="T3" fmla="*/ 453 h 1152"/>
                <a:gd name="T4" fmla="*/ 1130 w 1676"/>
                <a:gd name="T5" fmla="*/ 216 h 1152"/>
                <a:gd name="T6" fmla="*/ 1132 w 1676"/>
                <a:gd name="T7" fmla="*/ 243 h 1152"/>
                <a:gd name="T8" fmla="*/ 1160 w 1676"/>
                <a:gd name="T9" fmla="*/ 684 h 1152"/>
                <a:gd name="T10" fmla="*/ 1160 w 1676"/>
                <a:gd name="T11" fmla="*/ 686 h 1152"/>
                <a:gd name="T12" fmla="*/ 605 w 1676"/>
                <a:gd name="T13" fmla="*/ 1071 h 1152"/>
                <a:gd name="T14" fmla="*/ 588 w 1676"/>
                <a:gd name="T15" fmla="*/ 1082 h 1152"/>
                <a:gd name="T16" fmla="*/ 551 w 1676"/>
                <a:gd name="T17" fmla="*/ 1092 h 1152"/>
                <a:gd name="T18" fmla="*/ 0 w 1676"/>
                <a:gd name="T19" fmla="*/ 1150 h 1152"/>
                <a:gd name="T20" fmla="*/ 26 w 1676"/>
                <a:gd name="T21" fmla="*/ 1150 h 1152"/>
                <a:gd name="T22" fmla="*/ 579 w 1676"/>
                <a:gd name="T23" fmla="*/ 1090 h 1152"/>
                <a:gd name="T24" fmla="*/ 590 w 1676"/>
                <a:gd name="T25" fmla="*/ 1082 h 1152"/>
                <a:gd name="T26" fmla="*/ 1138 w 1676"/>
                <a:gd name="T27" fmla="*/ 703 h 1152"/>
                <a:gd name="T28" fmla="*/ 1162 w 1676"/>
                <a:gd name="T29" fmla="*/ 686 h 1152"/>
                <a:gd name="T30" fmla="*/ 1162 w 1676"/>
                <a:gd name="T31" fmla="*/ 686 h 1152"/>
                <a:gd name="T32" fmla="*/ 1160 w 1676"/>
                <a:gd name="T33" fmla="*/ 684 h 1152"/>
                <a:gd name="T34" fmla="*/ 1162 w 1676"/>
                <a:gd name="T35" fmla="*/ 684 h 1152"/>
                <a:gd name="T36" fmla="*/ 1134 w 1676"/>
                <a:gd name="T37" fmla="*/ 243 h 1152"/>
                <a:gd name="T38" fmla="*/ 1158 w 1676"/>
                <a:gd name="T39" fmla="*/ 231 h 1152"/>
                <a:gd name="T40" fmla="*/ 1412 w 1676"/>
                <a:gd name="T41" fmla="*/ 353 h 1152"/>
                <a:gd name="T42" fmla="*/ 1615 w 1676"/>
                <a:gd name="T43" fmla="*/ 453 h 1152"/>
                <a:gd name="T44" fmla="*/ 1585 w 1676"/>
                <a:gd name="T45" fmla="*/ 438 h 1152"/>
                <a:gd name="T46" fmla="*/ 1412 w 1676"/>
                <a:gd name="T47" fmla="*/ 353 h 1152"/>
                <a:gd name="T48" fmla="*/ 1130 w 1676"/>
                <a:gd name="T49" fmla="*/ 216 h 1152"/>
                <a:gd name="T50" fmla="*/ 1674 w 1676"/>
                <a:gd name="T51" fmla="*/ 2 h 1152"/>
                <a:gd name="T52" fmla="*/ 1160 w 1676"/>
                <a:gd name="T53" fmla="*/ 192 h 1152"/>
                <a:gd name="T54" fmla="*/ 1104 w 1676"/>
                <a:gd name="T55" fmla="*/ 198 h 1152"/>
                <a:gd name="T56" fmla="*/ 837 w 1676"/>
                <a:gd name="T57" fmla="*/ 4 h 1152"/>
                <a:gd name="T58" fmla="*/ 850 w 1676"/>
                <a:gd name="T59" fmla="*/ 15 h 1152"/>
                <a:gd name="T60" fmla="*/ 1117 w 1676"/>
                <a:gd name="T61" fmla="*/ 209 h 1152"/>
                <a:gd name="T62" fmla="*/ 1645 w 1676"/>
                <a:gd name="T63" fmla="*/ 13 h 1152"/>
                <a:gd name="T64" fmla="*/ 1674 w 1676"/>
                <a:gd name="T65" fmla="*/ 8 h 1152"/>
                <a:gd name="T66" fmla="*/ 1670 w 1676"/>
                <a:gd name="T67" fmla="*/ 27 h 1152"/>
                <a:gd name="T68" fmla="*/ 1615 w 1676"/>
                <a:gd name="T69" fmla="*/ 453 h 1152"/>
                <a:gd name="T70" fmla="*/ 1619 w 1676"/>
                <a:gd name="T71" fmla="*/ 436 h 1152"/>
                <a:gd name="T72" fmla="*/ 1674 w 1676"/>
                <a:gd name="T73" fmla="*/ 8 h 1152"/>
                <a:gd name="T74" fmla="*/ 1676 w 1676"/>
                <a:gd name="T75" fmla="*/ 2 h 1152"/>
                <a:gd name="T76" fmla="*/ 1674 w 1676"/>
                <a:gd name="T77" fmla="*/ 0 h 1152"/>
                <a:gd name="T78" fmla="*/ 1676 w 1676"/>
                <a:gd name="T79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6" h="1152">
                  <a:moveTo>
                    <a:pt x="1617" y="453"/>
                  </a:moveTo>
                  <a:lnTo>
                    <a:pt x="1615" y="455"/>
                  </a:lnTo>
                  <a:lnTo>
                    <a:pt x="1617" y="455"/>
                  </a:lnTo>
                  <a:lnTo>
                    <a:pt x="1617" y="453"/>
                  </a:lnTo>
                  <a:close/>
                  <a:moveTo>
                    <a:pt x="1130" y="216"/>
                  </a:moveTo>
                  <a:lnTo>
                    <a:pt x="1130" y="216"/>
                  </a:lnTo>
                  <a:lnTo>
                    <a:pt x="1130" y="218"/>
                  </a:lnTo>
                  <a:lnTo>
                    <a:pt x="1132" y="243"/>
                  </a:lnTo>
                  <a:lnTo>
                    <a:pt x="1158" y="647"/>
                  </a:lnTo>
                  <a:lnTo>
                    <a:pt x="1160" y="684"/>
                  </a:lnTo>
                  <a:lnTo>
                    <a:pt x="1160" y="684"/>
                  </a:lnTo>
                  <a:lnTo>
                    <a:pt x="1160" y="686"/>
                  </a:lnTo>
                  <a:lnTo>
                    <a:pt x="1138" y="701"/>
                  </a:lnTo>
                  <a:lnTo>
                    <a:pt x="605" y="1071"/>
                  </a:lnTo>
                  <a:lnTo>
                    <a:pt x="590" y="1082"/>
                  </a:lnTo>
                  <a:lnTo>
                    <a:pt x="588" y="1082"/>
                  </a:lnTo>
                  <a:lnTo>
                    <a:pt x="579" y="1090"/>
                  </a:lnTo>
                  <a:lnTo>
                    <a:pt x="551" y="1092"/>
                  </a:lnTo>
                  <a:lnTo>
                    <a:pt x="26" y="1148"/>
                  </a:lnTo>
                  <a:lnTo>
                    <a:pt x="0" y="1150"/>
                  </a:lnTo>
                  <a:lnTo>
                    <a:pt x="2" y="1152"/>
                  </a:lnTo>
                  <a:lnTo>
                    <a:pt x="26" y="1150"/>
                  </a:lnTo>
                  <a:lnTo>
                    <a:pt x="551" y="1094"/>
                  </a:lnTo>
                  <a:lnTo>
                    <a:pt x="579" y="1090"/>
                  </a:lnTo>
                  <a:lnTo>
                    <a:pt x="590" y="1084"/>
                  </a:lnTo>
                  <a:lnTo>
                    <a:pt x="590" y="1082"/>
                  </a:lnTo>
                  <a:lnTo>
                    <a:pt x="605" y="1073"/>
                  </a:lnTo>
                  <a:lnTo>
                    <a:pt x="1138" y="703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0" y="684"/>
                  </a:lnTo>
                  <a:lnTo>
                    <a:pt x="1162" y="684"/>
                  </a:lnTo>
                  <a:lnTo>
                    <a:pt x="1162" y="684"/>
                  </a:lnTo>
                  <a:lnTo>
                    <a:pt x="1158" y="647"/>
                  </a:lnTo>
                  <a:lnTo>
                    <a:pt x="1134" y="243"/>
                  </a:lnTo>
                  <a:lnTo>
                    <a:pt x="1132" y="218"/>
                  </a:lnTo>
                  <a:lnTo>
                    <a:pt x="1158" y="231"/>
                  </a:lnTo>
                  <a:lnTo>
                    <a:pt x="1410" y="353"/>
                  </a:lnTo>
                  <a:lnTo>
                    <a:pt x="1412" y="353"/>
                  </a:lnTo>
                  <a:lnTo>
                    <a:pt x="1583" y="438"/>
                  </a:lnTo>
                  <a:lnTo>
                    <a:pt x="1615" y="453"/>
                  </a:lnTo>
                  <a:lnTo>
                    <a:pt x="1615" y="453"/>
                  </a:lnTo>
                  <a:lnTo>
                    <a:pt x="1585" y="438"/>
                  </a:lnTo>
                  <a:lnTo>
                    <a:pt x="1412" y="353"/>
                  </a:lnTo>
                  <a:lnTo>
                    <a:pt x="1412" y="353"/>
                  </a:lnTo>
                  <a:lnTo>
                    <a:pt x="1160" y="230"/>
                  </a:lnTo>
                  <a:lnTo>
                    <a:pt x="1130" y="216"/>
                  </a:lnTo>
                  <a:close/>
                  <a:moveTo>
                    <a:pt x="1676" y="0"/>
                  </a:moveTo>
                  <a:lnTo>
                    <a:pt x="1674" y="2"/>
                  </a:lnTo>
                  <a:lnTo>
                    <a:pt x="1645" y="12"/>
                  </a:lnTo>
                  <a:lnTo>
                    <a:pt x="1160" y="192"/>
                  </a:lnTo>
                  <a:lnTo>
                    <a:pt x="1117" y="207"/>
                  </a:lnTo>
                  <a:lnTo>
                    <a:pt x="1104" y="198"/>
                  </a:lnTo>
                  <a:lnTo>
                    <a:pt x="852" y="15"/>
                  </a:lnTo>
                  <a:lnTo>
                    <a:pt x="837" y="4"/>
                  </a:lnTo>
                  <a:lnTo>
                    <a:pt x="837" y="6"/>
                  </a:lnTo>
                  <a:lnTo>
                    <a:pt x="850" y="15"/>
                  </a:lnTo>
                  <a:lnTo>
                    <a:pt x="1104" y="199"/>
                  </a:lnTo>
                  <a:lnTo>
                    <a:pt x="1117" y="209"/>
                  </a:lnTo>
                  <a:lnTo>
                    <a:pt x="1160" y="194"/>
                  </a:lnTo>
                  <a:lnTo>
                    <a:pt x="1645" y="13"/>
                  </a:lnTo>
                  <a:lnTo>
                    <a:pt x="1674" y="2"/>
                  </a:lnTo>
                  <a:lnTo>
                    <a:pt x="1674" y="8"/>
                  </a:lnTo>
                  <a:lnTo>
                    <a:pt x="1672" y="10"/>
                  </a:lnTo>
                  <a:lnTo>
                    <a:pt x="1670" y="27"/>
                  </a:lnTo>
                  <a:lnTo>
                    <a:pt x="1619" y="436"/>
                  </a:lnTo>
                  <a:lnTo>
                    <a:pt x="1615" y="453"/>
                  </a:lnTo>
                  <a:lnTo>
                    <a:pt x="1617" y="451"/>
                  </a:lnTo>
                  <a:lnTo>
                    <a:pt x="1619" y="436"/>
                  </a:lnTo>
                  <a:lnTo>
                    <a:pt x="1672" y="27"/>
                  </a:lnTo>
                  <a:lnTo>
                    <a:pt x="1674" y="8"/>
                  </a:lnTo>
                  <a:lnTo>
                    <a:pt x="1674" y="6"/>
                  </a:lnTo>
                  <a:lnTo>
                    <a:pt x="1676" y="2"/>
                  </a:lnTo>
                  <a:lnTo>
                    <a:pt x="1674" y="2"/>
                  </a:lnTo>
                  <a:lnTo>
                    <a:pt x="1674" y="0"/>
                  </a:lnTo>
                  <a:lnTo>
                    <a:pt x="1676" y="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161"/>
            <p:cNvSpPr>
              <a:spLocks noEditPoints="1"/>
            </p:cNvSpPr>
            <p:nvPr userDrawn="1"/>
          </p:nvSpPr>
          <p:spPr bwMode="auto">
            <a:xfrm>
              <a:off x="8367713" y="-1262063"/>
              <a:ext cx="2660650" cy="1828800"/>
            </a:xfrm>
            <a:custGeom>
              <a:avLst/>
              <a:gdLst>
                <a:gd name="T0" fmla="*/ 1615 w 1676"/>
                <a:gd name="T1" fmla="*/ 455 h 1152"/>
                <a:gd name="T2" fmla="*/ 1617 w 1676"/>
                <a:gd name="T3" fmla="*/ 453 h 1152"/>
                <a:gd name="T4" fmla="*/ 1130 w 1676"/>
                <a:gd name="T5" fmla="*/ 216 h 1152"/>
                <a:gd name="T6" fmla="*/ 1132 w 1676"/>
                <a:gd name="T7" fmla="*/ 243 h 1152"/>
                <a:gd name="T8" fmla="*/ 1160 w 1676"/>
                <a:gd name="T9" fmla="*/ 684 h 1152"/>
                <a:gd name="T10" fmla="*/ 1160 w 1676"/>
                <a:gd name="T11" fmla="*/ 686 h 1152"/>
                <a:gd name="T12" fmla="*/ 605 w 1676"/>
                <a:gd name="T13" fmla="*/ 1071 h 1152"/>
                <a:gd name="T14" fmla="*/ 588 w 1676"/>
                <a:gd name="T15" fmla="*/ 1082 h 1152"/>
                <a:gd name="T16" fmla="*/ 551 w 1676"/>
                <a:gd name="T17" fmla="*/ 1092 h 1152"/>
                <a:gd name="T18" fmla="*/ 0 w 1676"/>
                <a:gd name="T19" fmla="*/ 1150 h 1152"/>
                <a:gd name="T20" fmla="*/ 26 w 1676"/>
                <a:gd name="T21" fmla="*/ 1150 h 1152"/>
                <a:gd name="T22" fmla="*/ 579 w 1676"/>
                <a:gd name="T23" fmla="*/ 1090 h 1152"/>
                <a:gd name="T24" fmla="*/ 590 w 1676"/>
                <a:gd name="T25" fmla="*/ 1082 h 1152"/>
                <a:gd name="T26" fmla="*/ 1138 w 1676"/>
                <a:gd name="T27" fmla="*/ 703 h 1152"/>
                <a:gd name="T28" fmla="*/ 1162 w 1676"/>
                <a:gd name="T29" fmla="*/ 686 h 1152"/>
                <a:gd name="T30" fmla="*/ 1162 w 1676"/>
                <a:gd name="T31" fmla="*/ 686 h 1152"/>
                <a:gd name="T32" fmla="*/ 1160 w 1676"/>
                <a:gd name="T33" fmla="*/ 684 h 1152"/>
                <a:gd name="T34" fmla="*/ 1162 w 1676"/>
                <a:gd name="T35" fmla="*/ 684 h 1152"/>
                <a:gd name="T36" fmla="*/ 1134 w 1676"/>
                <a:gd name="T37" fmla="*/ 243 h 1152"/>
                <a:gd name="T38" fmla="*/ 1158 w 1676"/>
                <a:gd name="T39" fmla="*/ 231 h 1152"/>
                <a:gd name="T40" fmla="*/ 1412 w 1676"/>
                <a:gd name="T41" fmla="*/ 353 h 1152"/>
                <a:gd name="T42" fmla="*/ 1615 w 1676"/>
                <a:gd name="T43" fmla="*/ 453 h 1152"/>
                <a:gd name="T44" fmla="*/ 1585 w 1676"/>
                <a:gd name="T45" fmla="*/ 438 h 1152"/>
                <a:gd name="T46" fmla="*/ 1412 w 1676"/>
                <a:gd name="T47" fmla="*/ 353 h 1152"/>
                <a:gd name="T48" fmla="*/ 1130 w 1676"/>
                <a:gd name="T49" fmla="*/ 216 h 1152"/>
                <a:gd name="T50" fmla="*/ 1674 w 1676"/>
                <a:gd name="T51" fmla="*/ 2 h 1152"/>
                <a:gd name="T52" fmla="*/ 1160 w 1676"/>
                <a:gd name="T53" fmla="*/ 192 h 1152"/>
                <a:gd name="T54" fmla="*/ 1104 w 1676"/>
                <a:gd name="T55" fmla="*/ 198 h 1152"/>
                <a:gd name="T56" fmla="*/ 837 w 1676"/>
                <a:gd name="T57" fmla="*/ 4 h 1152"/>
                <a:gd name="T58" fmla="*/ 850 w 1676"/>
                <a:gd name="T59" fmla="*/ 15 h 1152"/>
                <a:gd name="T60" fmla="*/ 1117 w 1676"/>
                <a:gd name="T61" fmla="*/ 209 h 1152"/>
                <a:gd name="T62" fmla="*/ 1645 w 1676"/>
                <a:gd name="T63" fmla="*/ 13 h 1152"/>
                <a:gd name="T64" fmla="*/ 1674 w 1676"/>
                <a:gd name="T65" fmla="*/ 8 h 1152"/>
                <a:gd name="T66" fmla="*/ 1670 w 1676"/>
                <a:gd name="T67" fmla="*/ 27 h 1152"/>
                <a:gd name="T68" fmla="*/ 1615 w 1676"/>
                <a:gd name="T69" fmla="*/ 453 h 1152"/>
                <a:gd name="T70" fmla="*/ 1619 w 1676"/>
                <a:gd name="T71" fmla="*/ 436 h 1152"/>
                <a:gd name="T72" fmla="*/ 1674 w 1676"/>
                <a:gd name="T73" fmla="*/ 8 h 1152"/>
                <a:gd name="T74" fmla="*/ 1676 w 1676"/>
                <a:gd name="T75" fmla="*/ 2 h 1152"/>
                <a:gd name="T76" fmla="*/ 1674 w 1676"/>
                <a:gd name="T77" fmla="*/ 0 h 1152"/>
                <a:gd name="T78" fmla="*/ 1676 w 1676"/>
                <a:gd name="T79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6" h="1152">
                  <a:moveTo>
                    <a:pt x="1617" y="453"/>
                  </a:moveTo>
                  <a:lnTo>
                    <a:pt x="1615" y="455"/>
                  </a:lnTo>
                  <a:lnTo>
                    <a:pt x="1617" y="455"/>
                  </a:lnTo>
                  <a:lnTo>
                    <a:pt x="1617" y="453"/>
                  </a:lnTo>
                  <a:moveTo>
                    <a:pt x="1130" y="216"/>
                  </a:moveTo>
                  <a:lnTo>
                    <a:pt x="1130" y="216"/>
                  </a:lnTo>
                  <a:lnTo>
                    <a:pt x="1130" y="218"/>
                  </a:lnTo>
                  <a:lnTo>
                    <a:pt x="1132" y="243"/>
                  </a:lnTo>
                  <a:lnTo>
                    <a:pt x="1158" y="647"/>
                  </a:lnTo>
                  <a:lnTo>
                    <a:pt x="1160" y="684"/>
                  </a:lnTo>
                  <a:lnTo>
                    <a:pt x="1160" y="684"/>
                  </a:lnTo>
                  <a:lnTo>
                    <a:pt x="1160" y="686"/>
                  </a:lnTo>
                  <a:lnTo>
                    <a:pt x="1138" y="701"/>
                  </a:lnTo>
                  <a:lnTo>
                    <a:pt x="605" y="1071"/>
                  </a:lnTo>
                  <a:lnTo>
                    <a:pt x="590" y="1082"/>
                  </a:lnTo>
                  <a:lnTo>
                    <a:pt x="588" y="1082"/>
                  </a:lnTo>
                  <a:lnTo>
                    <a:pt x="579" y="1090"/>
                  </a:lnTo>
                  <a:lnTo>
                    <a:pt x="551" y="1092"/>
                  </a:lnTo>
                  <a:lnTo>
                    <a:pt x="26" y="1148"/>
                  </a:lnTo>
                  <a:lnTo>
                    <a:pt x="0" y="1150"/>
                  </a:lnTo>
                  <a:lnTo>
                    <a:pt x="2" y="1152"/>
                  </a:lnTo>
                  <a:lnTo>
                    <a:pt x="26" y="1150"/>
                  </a:lnTo>
                  <a:lnTo>
                    <a:pt x="551" y="1094"/>
                  </a:lnTo>
                  <a:lnTo>
                    <a:pt x="579" y="1090"/>
                  </a:lnTo>
                  <a:lnTo>
                    <a:pt x="590" y="1084"/>
                  </a:lnTo>
                  <a:lnTo>
                    <a:pt x="590" y="1082"/>
                  </a:lnTo>
                  <a:lnTo>
                    <a:pt x="605" y="1073"/>
                  </a:lnTo>
                  <a:lnTo>
                    <a:pt x="1138" y="703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0" y="684"/>
                  </a:lnTo>
                  <a:lnTo>
                    <a:pt x="1162" y="684"/>
                  </a:lnTo>
                  <a:lnTo>
                    <a:pt x="1162" y="684"/>
                  </a:lnTo>
                  <a:lnTo>
                    <a:pt x="1158" y="647"/>
                  </a:lnTo>
                  <a:lnTo>
                    <a:pt x="1134" y="243"/>
                  </a:lnTo>
                  <a:lnTo>
                    <a:pt x="1132" y="218"/>
                  </a:lnTo>
                  <a:lnTo>
                    <a:pt x="1158" y="231"/>
                  </a:lnTo>
                  <a:lnTo>
                    <a:pt x="1410" y="353"/>
                  </a:lnTo>
                  <a:lnTo>
                    <a:pt x="1412" y="353"/>
                  </a:lnTo>
                  <a:lnTo>
                    <a:pt x="1583" y="438"/>
                  </a:lnTo>
                  <a:lnTo>
                    <a:pt x="1615" y="453"/>
                  </a:lnTo>
                  <a:lnTo>
                    <a:pt x="1615" y="453"/>
                  </a:lnTo>
                  <a:lnTo>
                    <a:pt x="1585" y="438"/>
                  </a:lnTo>
                  <a:lnTo>
                    <a:pt x="1412" y="353"/>
                  </a:lnTo>
                  <a:lnTo>
                    <a:pt x="1412" y="353"/>
                  </a:lnTo>
                  <a:lnTo>
                    <a:pt x="1160" y="230"/>
                  </a:lnTo>
                  <a:lnTo>
                    <a:pt x="1130" y="216"/>
                  </a:lnTo>
                  <a:moveTo>
                    <a:pt x="1676" y="0"/>
                  </a:moveTo>
                  <a:lnTo>
                    <a:pt x="1674" y="2"/>
                  </a:lnTo>
                  <a:lnTo>
                    <a:pt x="1645" y="12"/>
                  </a:lnTo>
                  <a:lnTo>
                    <a:pt x="1160" y="192"/>
                  </a:lnTo>
                  <a:lnTo>
                    <a:pt x="1117" y="207"/>
                  </a:lnTo>
                  <a:lnTo>
                    <a:pt x="1104" y="198"/>
                  </a:lnTo>
                  <a:lnTo>
                    <a:pt x="852" y="15"/>
                  </a:lnTo>
                  <a:lnTo>
                    <a:pt x="837" y="4"/>
                  </a:lnTo>
                  <a:lnTo>
                    <a:pt x="837" y="6"/>
                  </a:lnTo>
                  <a:lnTo>
                    <a:pt x="850" y="15"/>
                  </a:lnTo>
                  <a:lnTo>
                    <a:pt x="1104" y="199"/>
                  </a:lnTo>
                  <a:lnTo>
                    <a:pt x="1117" y="209"/>
                  </a:lnTo>
                  <a:lnTo>
                    <a:pt x="1160" y="194"/>
                  </a:lnTo>
                  <a:lnTo>
                    <a:pt x="1645" y="13"/>
                  </a:lnTo>
                  <a:lnTo>
                    <a:pt x="1674" y="2"/>
                  </a:lnTo>
                  <a:lnTo>
                    <a:pt x="1674" y="8"/>
                  </a:lnTo>
                  <a:lnTo>
                    <a:pt x="1672" y="10"/>
                  </a:lnTo>
                  <a:lnTo>
                    <a:pt x="1670" y="27"/>
                  </a:lnTo>
                  <a:lnTo>
                    <a:pt x="1619" y="436"/>
                  </a:lnTo>
                  <a:lnTo>
                    <a:pt x="1615" y="453"/>
                  </a:lnTo>
                  <a:lnTo>
                    <a:pt x="1617" y="451"/>
                  </a:lnTo>
                  <a:lnTo>
                    <a:pt x="1619" y="436"/>
                  </a:lnTo>
                  <a:lnTo>
                    <a:pt x="1672" y="27"/>
                  </a:lnTo>
                  <a:lnTo>
                    <a:pt x="1674" y="8"/>
                  </a:lnTo>
                  <a:lnTo>
                    <a:pt x="1674" y="6"/>
                  </a:lnTo>
                  <a:lnTo>
                    <a:pt x="1676" y="2"/>
                  </a:lnTo>
                  <a:lnTo>
                    <a:pt x="1674" y="2"/>
                  </a:lnTo>
                  <a:lnTo>
                    <a:pt x="1674" y="0"/>
                  </a:lnTo>
                  <a:lnTo>
                    <a:pt x="1676" y="0"/>
                  </a:lnTo>
                  <a:lnTo>
                    <a:pt x="1676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184"/>
            <p:cNvSpPr>
              <a:spLocks noEditPoints="1"/>
            </p:cNvSpPr>
            <p:nvPr userDrawn="1"/>
          </p:nvSpPr>
          <p:spPr bwMode="auto">
            <a:xfrm>
              <a:off x="8255001" y="6435726"/>
              <a:ext cx="107950" cy="101600"/>
            </a:xfrm>
            <a:custGeom>
              <a:avLst/>
              <a:gdLst>
                <a:gd name="T0" fmla="*/ 23 w 36"/>
                <a:gd name="T1" fmla="*/ 1 h 34"/>
                <a:gd name="T2" fmla="*/ 21 w 36"/>
                <a:gd name="T3" fmla="*/ 14 h 34"/>
                <a:gd name="T4" fmla="*/ 0 w 36"/>
                <a:gd name="T5" fmla="*/ 17 h 34"/>
                <a:gd name="T6" fmla="*/ 3 w 36"/>
                <a:gd name="T7" fmla="*/ 27 h 34"/>
                <a:gd name="T8" fmla="*/ 17 w 36"/>
                <a:gd name="T9" fmla="*/ 34 h 34"/>
                <a:gd name="T10" fmla="*/ 27 w 36"/>
                <a:gd name="T11" fmla="*/ 31 h 34"/>
                <a:gd name="T12" fmla="*/ 31 w 36"/>
                <a:gd name="T13" fmla="*/ 7 h 34"/>
                <a:gd name="T14" fmla="*/ 23 w 36"/>
                <a:gd name="T15" fmla="*/ 1 h 34"/>
                <a:gd name="T16" fmla="*/ 17 w 36"/>
                <a:gd name="T17" fmla="*/ 0 h 34"/>
                <a:gd name="T18" fmla="*/ 7 w 36"/>
                <a:gd name="T19" fmla="*/ 3 h 34"/>
                <a:gd name="T20" fmla="*/ 0 w 36"/>
                <a:gd name="T21" fmla="*/ 16 h 34"/>
                <a:gd name="T22" fmla="*/ 20 w 36"/>
                <a:gd name="T23" fmla="*/ 13 h 34"/>
                <a:gd name="T24" fmla="*/ 22 w 36"/>
                <a:gd name="T25" fmla="*/ 1 h 34"/>
                <a:gd name="T26" fmla="*/ 17 w 36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4">
                  <a:moveTo>
                    <a:pt x="23" y="1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1" y="24"/>
                    <a:pt x="3" y="27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21" y="34"/>
                    <a:pt x="24" y="33"/>
                    <a:pt x="27" y="31"/>
                  </a:cubicBezTo>
                  <a:cubicBezTo>
                    <a:pt x="35" y="25"/>
                    <a:pt x="36" y="14"/>
                    <a:pt x="31" y="7"/>
                  </a:cubicBezTo>
                  <a:cubicBezTo>
                    <a:pt x="29" y="4"/>
                    <a:pt x="26" y="2"/>
                    <a:pt x="23" y="1"/>
                  </a:cubicBezTo>
                  <a:moveTo>
                    <a:pt x="17" y="0"/>
                  </a:moveTo>
                  <a:cubicBezTo>
                    <a:pt x="13" y="0"/>
                    <a:pt x="10" y="1"/>
                    <a:pt x="7" y="3"/>
                  </a:cubicBezTo>
                  <a:cubicBezTo>
                    <a:pt x="2" y="6"/>
                    <a:pt x="0" y="11"/>
                    <a:pt x="0" y="1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190"/>
            <p:cNvSpPr>
              <a:spLocks noEditPoints="1"/>
            </p:cNvSpPr>
            <p:nvPr userDrawn="1"/>
          </p:nvSpPr>
          <p:spPr bwMode="auto">
            <a:xfrm>
              <a:off x="10142539" y="6259513"/>
              <a:ext cx="107950" cy="101600"/>
            </a:xfrm>
            <a:custGeom>
              <a:avLst/>
              <a:gdLst>
                <a:gd name="T0" fmla="*/ 0 w 36"/>
                <a:gd name="T1" fmla="*/ 16 h 34"/>
                <a:gd name="T2" fmla="*/ 3 w 36"/>
                <a:gd name="T3" fmla="*/ 27 h 34"/>
                <a:gd name="T4" fmla="*/ 15 w 36"/>
                <a:gd name="T5" fmla="*/ 34 h 34"/>
                <a:gd name="T6" fmla="*/ 17 w 36"/>
                <a:gd name="T7" fmla="*/ 17 h 34"/>
                <a:gd name="T8" fmla="*/ 0 w 36"/>
                <a:gd name="T9" fmla="*/ 16 h 34"/>
                <a:gd name="T10" fmla="*/ 18 w 36"/>
                <a:gd name="T11" fmla="*/ 15 h 34"/>
                <a:gd name="T12" fmla="*/ 18 w 36"/>
                <a:gd name="T13" fmla="*/ 17 h 34"/>
                <a:gd name="T14" fmla="*/ 23 w 36"/>
                <a:gd name="T15" fmla="*/ 17 h 34"/>
                <a:gd name="T16" fmla="*/ 18 w 36"/>
                <a:gd name="T17" fmla="*/ 15 h 34"/>
                <a:gd name="T18" fmla="*/ 3 w 36"/>
                <a:gd name="T19" fmla="*/ 7 h 34"/>
                <a:gd name="T20" fmla="*/ 0 w 36"/>
                <a:gd name="T21" fmla="*/ 16 h 34"/>
                <a:gd name="T22" fmla="*/ 17 w 36"/>
                <a:gd name="T23" fmla="*/ 17 h 34"/>
                <a:gd name="T24" fmla="*/ 17 w 36"/>
                <a:gd name="T25" fmla="*/ 15 h 34"/>
                <a:gd name="T26" fmla="*/ 17 w 36"/>
                <a:gd name="T27" fmla="*/ 15 h 34"/>
                <a:gd name="T28" fmla="*/ 17 w 36"/>
                <a:gd name="T29" fmla="*/ 14 h 34"/>
                <a:gd name="T30" fmla="*/ 17 w 36"/>
                <a:gd name="T31" fmla="*/ 14 h 34"/>
                <a:gd name="T32" fmla="*/ 3 w 36"/>
                <a:gd name="T33" fmla="*/ 7 h 34"/>
                <a:gd name="T34" fmla="*/ 29 w 36"/>
                <a:gd name="T35" fmla="*/ 5 h 34"/>
                <a:gd name="T36" fmla="*/ 18 w 36"/>
                <a:gd name="T37" fmla="*/ 14 h 34"/>
                <a:gd name="T38" fmla="*/ 24 w 36"/>
                <a:gd name="T39" fmla="*/ 17 h 34"/>
                <a:gd name="T40" fmla="*/ 24 w 36"/>
                <a:gd name="T41" fmla="*/ 18 h 34"/>
                <a:gd name="T42" fmla="*/ 18 w 36"/>
                <a:gd name="T43" fmla="*/ 17 h 34"/>
                <a:gd name="T44" fmla="*/ 16 w 36"/>
                <a:gd name="T45" fmla="*/ 34 h 34"/>
                <a:gd name="T46" fmla="*/ 17 w 36"/>
                <a:gd name="T47" fmla="*/ 34 h 34"/>
                <a:gd name="T48" fmla="*/ 27 w 36"/>
                <a:gd name="T49" fmla="*/ 31 h 34"/>
                <a:gd name="T50" fmla="*/ 31 w 36"/>
                <a:gd name="T51" fmla="*/ 7 h 34"/>
                <a:gd name="T52" fmla="*/ 29 w 36"/>
                <a:gd name="T53" fmla="*/ 5 h 34"/>
                <a:gd name="T54" fmla="*/ 10 w 36"/>
                <a:gd name="T55" fmla="*/ 1 h 34"/>
                <a:gd name="T56" fmla="*/ 7 w 36"/>
                <a:gd name="T57" fmla="*/ 3 h 34"/>
                <a:gd name="T58" fmla="*/ 4 w 36"/>
                <a:gd name="T59" fmla="*/ 6 h 34"/>
                <a:gd name="T60" fmla="*/ 17 w 36"/>
                <a:gd name="T61" fmla="*/ 13 h 34"/>
                <a:gd name="T62" fmla="*/ 10 w 36"/>
                <a:gd name="T63" fmla="*/ 1 h 34"/>
                <a:gd name="T64" fmla="*/ 22 w 36"/>
                <a:gd name="T65" fmla="*/ 1 h 34"/>
                <a:gd name="T66" fmla="*/ 18 w 36"/>
                <a:gd name="T67" fmla="*/ 13 h 34"/>
                <a:gd name="T68" fmla="*/ 29 w 36"/>
                <a:gd name="T69" fmla="*/ 5 h 34"/>
                <a:gd name="T70" fmla="*/ 22 w 36"/>
                <a:gd name="T71" fmla="*/ 1 h 34"/>
                <a:gd name="T72" fmla="*/ 17 w 36"/>
                <a:gd name="T73" fmla="*/ 0 h 34"/>
                <a:gd name="T74" fmla="*/ 11 w 36"/>
                <a:gd name="T75" fmla="*/ 1 h 34"/>
                <a:gd name="T76" fmla="*/ 18 w 36"/>
                <a:gd name="T77" fmla="*/ 13 h 34"/>
                <a:gd name="T78" fmla="*/ 21 w 36"/>
                <a:gd name="T79" fmla="*/ 0 h 34"/>
                <a:gd name="T80" fmla="*/ 17 w 36"/>
                <a:gd name="T8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" h="34">
                  <a:moveTo>
                    <a:pt x="0" y="16"/>
                  </a:moveTo>
                  <a:cubicBezTo>
                    <a:pt x="0" y="20"/>
                    <a:pt x="1" y="24"/>
                    <a:pt x="3" y="27"/>
                  </a:cubicBezTo>
                  <a:cubicBezTo>
                    <a:pt x="6" y="31"/>
                    <a:pt x="11" y="34"/>
                    <a:pt x="15" y="3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8" y="15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8" y="15"/>
                    <a:pt x="18" y="15"/>
                    <a:pt x="18" y="15"/>
                  </a:cubicBezTo>
                  <a:moveTo>
                    <a:pt x="3" y="7"/>
                  </a:moveTo>
                  <a:cubicBezTo>
                    <a:pt x="1" y="9"/>
                    <a:pt x="0" y="13"/>
                    <a:pt x="0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9" y="5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7" y="34"/>
                    <a:pt x="17" y="34"/>
                  </a:cubicBezTo>
                  <a:cubicBezTo>
                    <a:pt x="21" y="34"/>
                    <a:pt x="24" y="33"/>
                    <a:pt x="27" y="31"/>
                  </a:cubicBezTo>
                  <a:cubicBezTo>
                    <a:pt x="35" y="25"/>
                    <a:pt x="36" y="14"/>
                    <a:pt x="31" y="7"/>
                  </a:cubicBezTo>
                  <a:cubicBezTo>
                    <a:pt x="30" y="6"/>
                    <a:pt x="30" y="6"/>
                    <a:pt x="29" y="5"/>
                  </a:cubicBezTo>
                  <a:moveTo>
                    <a:pt x="10" y="1"/>
                  </a:moveTo>
                  <a:cubicBezTo>
                    <a:pt x="9" y="2"/>
                    <a:pt x="8" y="3"/>
                    <a:pt x="7" y="3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22" y="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3"/>
                    <a:pt x="24" y="1"/>
                    <a:pt x="22" y="1"/>
                  </a:cubicBezTo>
                  <a:moveTo>
                    <a:pt x="17" y="0"/>
                  </a:moveTo>
                  <a:cubicBezTo>
                    <a:pt x="15" y="0"/>
                    <a:pt x="13" y="0"/>
                    <a:pt x="11" y="1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8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191"/>
            <p:cNvSpPr>
              <a:spLocks noEditPoints="1"/>
            </p:cNvSpPr>
            <p:nvPr userDrawn="1"/>
          </p:nvSpPr>
          <p:spPr bwMode="auto">
            <a:xfrm>
              <a:off x="9250364" y="6218238"/>
              <a:ext cx="109538" cy="104775"/>
            </a:xfrm>
            <a:custGeom>
              <a:avLst/>
              <a:gdLst>
                <a:gd name="T0" fmla="*/ 22 w 37"/>
                <a:gd name="T1" fmla="*/ 17 h 35"/>
                <a:gd name="T2" fmla="*/ 11 w 37"/>
                <a:gd name="T3" fmla="*/ 32 h 35"/>
                <a:gd name="T4" fmla="*/ 19 w 37"/>
                <a:gd name="T5" fmla="*/ 35 h 35"/>
                <a:gd name="T6" fmla="*/ 30 w 37"/>
                <a:gd name="T7" fmla="*/ 31 h 35"/>
                <a:gd name="T8" fmla="*/ 37 w 37"/>
                <a:gd name="T9" fmla="*/ 18 h 35"/>
                <a:gd name="T10" fmla="*/ 22 w 37"/>
                <a:gd name="T11" fmla="*/ 17 h 35"/>
                <a:gd name="T12" fmla="*/ 19 w 37"/>
                <a:gd name="T13" fmla="*/ 0 h 35"/>
                <a:gd name="T14" fmla="*/ 9 w 37"/>
                <a:gd name="T15" fmla="*/ 4 h 35"/>
                <a:gd name="T16" fmla="*/ 6 w 37"/>
                <a:gd name="T17" fmla="*/ 28 h 35"/>
                <a:gd name="T18" fmla="*/ 10 w 37"/>
                <a:gd name="T19" fmla="*/ 32 h 35"/>
                <a:gd name="T20" fmla="*/ 22 w 37"/>
                <a:gd name="T21" fmla="*/ 17 h 35"/>
                <a:gd name="T22" fmla="*/ 37 w 37"/>
                <a:gd name="T23" fmla="*/ 17 h 35"/>
                <a:gd name="T24" fmla="*/ 33 w 37"/>
                <a:gd name="T25" fmla="*/ 7 h 35"/>
                <a:gd name="T26" fmla="*/ 23 w 37"/>
                <a:gd name="T27" fmla="*/ 1 h 35"/>
                <a:gd name="T28" fmla="*/ 15 w 37"/>
                <a:gd name="T29" fmla="*/ 13 h 35"/>
                <a:gd name="T30" fmla="*/ 15 w 37"/>
                <a:gd name="T31" fmla="*/ 13 h 35"/>
                <a:gd name="T32" fmla="*/ 23 w 37"/>
                <a:gd name="T33" fmla="*/ 1 h 35"/>
                <a:gd name="T34" fmla="*/ 19 w 37"/>
                <a:gd name="T3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5">
                  <a:moveTo>
                    <a:pt x="22" y="17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13" y="34"/>
                    <a:pt x="16" y="35"/>
                    <a:pt x="19" y="35"/>
                  </a:cubicBezTo>
                  <a:cubicBezTo>
                    <a:pt x="23" y="35"/>
                    <a:pt x="27" y="34"/>
                    <a:pt x="30" y="31"/>
                  </a:cubicBezTo>
                  <a:cubicBezTo>
                    <a:pt x="34" y="28"/>
                    <a:pt x="36" y="23"/>
                    <a:pt x="37" y="18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4"/>
                  </a:cubicBezTo>
                  <a:cubicBezTo>
                    <a:pt x="1" y="9"/>
                    <a:pt x="0" y="20"/>
                    <a:pt x="6" y="28"/>
                  </a:cubicBezTo>
                  <a:cubicBezTo>
                    <a:pt x="7" y="30"/>
                    <a:pt x="9" y="31"/>
                    <a:pt x="10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4"/>
                    <a:pt x="35" y="10"/>
                    <a:pt x="33" y="7"/>
                  </a:cubicBezTo>
                  <a:cubicBezTo>
                    <a:pt x="31" y="4"/>
                    <a:pt x="27" y="2"/>
                    <a:pt x="23" y="1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0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192"/>
            <p:cNvSpPr>
              <a:spLocks noEditPoints="1"/>
            </p:cNvSpPr>
            <p:nvPr userDrawn="1"/>
          </p:nvSpPr>
          <p:spPr bwMode="auto">
            <a:xfrm>
              <a:off x="9702801" y="5487988"/>
              <a:ext cx="114300" cy="100013"/>
            </a:xfrm>
            <a:custGeom>
              <a:avLst/>
              <a:gdLst>
                <a:gd name="T0" fmla="*/ 19 w 38"/>
                <a:gd name="T1" fmla="*/ 23 h 34"/>
                <a:gd name="T2" fmla="*/ 12 w 38"/>
                <a:gd name="T3" fmla="*/ 33 h 34"/>
                <a:gd name="T4" fmla="*/ 20 w 38"/>
                <a:gd name="T5" fmla="*/ 34 h 34"/>
                <a:gd name="T6" fmla="*/ 25 w 38"/>
                <a:gd name="T7" fmla="*/ 33 h 34"/>
                <a:gd name="T8" fmla="*/ 19 w 38"/>
                <a:gd name="T9" fmla="*/ 23 h 34"/>
                <a:gd name="T10" fmla="*/ 21 w 38"/>
                <a:gd name="T11" fmla="*/ 19 h 34"/>
                <a:gd name="T12" fmla="*/ 18 w 38"/>
                <a:gd name="T13" fmla="*/ 20 h 34"/>
                <a:gd name="T14" fmla="*/ 19 w 38"/>
                <a:gd name="T15" fmla="*/ 22 h 34"/>
                <a:gd name="T16" fmla="*/ 21 w 38"/>
                <a:gd name="T17" fmla="*/ 19 h 34"/>
                <a:gd name="T18" fmla="*/ 36 w 38"/>
                <a:gd name="T19" fmla="*/ 12 h 34"/>
                <a:gd name="T20" fmla="*/ 22 w 38"/>
                <a:gd name="T21" fmla="*/ 19 h 34"/>
                <a:gd name="T22" fmla="*/ 20 w 38"/>
                <a:gd name="T23" fmla="*/ 22 h 34"/>
                <a:gd name="T24" fmla="*/ 26 w 38"/>
                <a:gd name="T25" fmla="*/ 33 h 34"/>
                <a:gd name="T26" fmla="*/ 30 w 38"/>
                <a:gd name="T27" fmla="*/ 31 h 34"/>
                <a:gd name="T28" fmla="*/ 36 w 38"/>
                <a:gd name="T29" fmla="*/ 12 h 34"/>
                <a:gd name="T30" fmla="*/ 20 w 38"/>
                <a:gd name="T31" fmla="*/ 0 h 34"/>
                <a:gd name="T32" fmla="*/ 9 w 38"/>
                <a:gd name="T33" fmla="*/ 3 h 34"/>
                <a:gd name="T34" fmla="*/ 6 w 38"/>
                <a:gd name="T35" fmla="*/ 28 h 34"/>
                <a:gd name="T36" fmla="*/ 12 w 38"/>
                <a:gd name="T37" fmla="*/ 33 h 34"/>
                <a:gd name="T38" fmla="*/ 19 w 38"/>
                <a:gd name="T39" fmla="*/ 22 h 34"/>
                <a:gd name="T40" fmla="*/ 18 w 38"/>
                <a:gd name="T41" fmla="*/ 20 h 34"/>
                <a:gd name="T42" fmla="*/ 21 w 38"/>
                <a:gd name="T43" fmla="*/ 18 h 34"/>
                <a:gd name="T44" fmla="*/ 23 w 38"/>
                <a:gd name="T45" fmla="*/ 16 h 34"/>
                <a:gd name="T46" fmla="*/ 23 w 38"/>
                <a:gd name="T47" fmla="*/ 16 h 34"/>
                <a:gd name="T48" fmla="*/ 22 w 38"/>
                <a:gd name="T49" fmla="*/ 18 h 34"/>
                <a:gd name="T50" fmla="*/ 36 w 38"/>
                <a:gd name="T51" fmla="*/ 12 h 34"/>
                <a:gd name="T52" fmla="*/ 33 w 38"/>
                <a:gd name="T53" fmla="*/ 7 h 34"/>
                <a:gd name="T54" fmla="*/ 20 w 38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19" y="2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5" y="34"/>
                    <a:pt x="17" y="34"/>
                    <a:pt x="20" y="34"/>
                  </a:cubicBezTo>
                  <a:cubicBezTo>
                    <a:pt x="22" y="34"/>
                    <a:pt x="24" y="34"/>
                    <a:pt x="25" y="33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21" y="19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36" y="12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7" y="33"/>
                    <a:pt x="29" y="32"/>
                    <a:pt x="30" y="31"/>
                  </a:cubicBezTo>
                  <a:cubicBezTo>
                    <a:pt x="36" y="27"/>
                    <a:pt x="38" y="19"/>
                    <a:pt x="36" y="12"/>
                  </a:cubicBezTo>
                  <a:moveTo>
                    <a:pt x="20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8"/>
                  </a:cubicBezTo>
                  <a:cubicBezTo>
                    <a:pt x="7" y="30"/>
                    <a:pt x="10" y="31"/>
                    <a:pt x="12" y="3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0"/>
                    <a:pt x="35" y="8"/>
                    <a:pt x="33" y="7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218"/>
            <p:cNvSpPr>
              <a:spLocks/>
            </p:cNvSpPr>
            <p:nvPr userDrawn="1"/>
          </p:nvSpPr>
          <p:spPr bwMode="auto">
            <a:xfrm>
              <a:off x="8847139" y="5580063"/>
              <a:ext cx="109538" cy="104775"/>
            </a:xfrm>
            <a:custGeom>
              <a:avLst/>
              <a:gdLst>
                <a:gd name="T0" fmla="*/ 19 w 37"/>
                <a:gd name="T1" fmla="*/ 0 h 35"/>
                <a:gd name="T2" fmla="*/ 9 w 37"/>
                <a:gd name="T3" fmla="*/ 4 h 35"/>
                <a:gd name="T4" fmla="*/ 4 w 37"/>
                <a:gd name="T5" fmla="*/ 25 h 35"/>
                <a:gd name="T6" fmla="*/ 17 w 37"/>
                <a:gd name="T7" fmla="*/ 15 h 35"/>
                <a:gd name="T8" fmla="*/ 17 w 37"/>
                <a:gd name="T9" fmla="*/ 15 h 35"/>
                <a:gd name="T10" fmla="*/ 4 w 37"/>
                <a:gd name="T11" fmla="*/ 26 h 35"/>
                <a:gd name="T12" fmla="*/ 5 w 37"/>
                <a:gd name="T13" fmla="*/ 28 h 35"/>
                <a:gd name="T14" fmla="*/ 19 w 37"/>
                <a:gd name="T15" fmla="*/ 35 h 35"/>
                <a:gd name="T16" fmla="*/ 29 w 37"/>
                <a:gd name="T17" fmla="*/ 31 h 35"/>
                <a:gd name="T18" fmla="*/ 36 w 37"/>
                <a:gd name="T19" fmla="*/ 20 h 35"/>
                <a:gd name="T20" fmla="*/ 26 w 37"/>
                <a:gd name="T21" fmla="*/ 15 h 35"/>
                <a:gd name="T22" fmla="*/ 26 w 37"/>
                <a:gd name="T23" fmla="*/ 15 h 35"/>
                <a:gd name="T24" fmla="*/ 26 w 37"/>
                <a:gd name="T25" fmla="*/ 15 h 35"/>
                <a:gd name="T26" fmla="*/ 27 w 37"/>
                <a:gd name="T27" fmla="*/ 15 h 35"/>
                <a:gd name="T28" fmla="*/ 36 w 37"/>
                <a:gd name="T29" fmla="*/ 20 h 35"/>
                <a:gd name="T30" fmla="*/ 33 w 37"/>
                <a:gd name="T31" fmla="*/ 7 h 35"/>
                <a:gd name="T32" fmla="*/ 19 w 37"/>
                <a:gd name="T3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5">
                  <a:moveTo>
                    <a:pt x="19" y="0"/>
                  </a:moveTo>
                  <a:cubicBezTo>
                    <a:pt x="15" y="0"/>
                    <a:pt x="12" y="1"/>
                    <a:pt x="9" y="4"/>
                  </a:cubicBezTo>
                  <a:cubicBezTo>
                    <a:pt x="2" y="9"/>
                    <a:pt x="0" y="18"/>
                    <a:pt x="4" y="2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9" y="32"/>
                    <a:pt x="14" y="35"/>
                    <a:pt x="19" y="35"/>
                  </a:cubicBezTo>
                  <a:cubicBezTo>
                    <a:pt x="23" y="35"/>
                    <a:pt x="26" y="33"/>
                    <a:pt x="29" y="31"/>
                  </a:cubicBezTo>
                  <a:cubicBezTo>
                    <a:pt x="33" y="28"/>
                    <a:pt x="35" y="25"/>
                    <a:pt x="36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5"/>
                    <a:pt x="36" y="11"/>
                    <a:pt x="33" y="7"/>
                  </a:cubicBezTo>
                  <a:cubicBezTo>
                    <a:pt x="29" y="3"/>
                    <a:pt x="24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219"/>
            <p:cNvSpPr>
              <a:spLocks noEditPoints="1"/>
            </p:cNvSpPr>
            <p:nvPr userDrawn="1"/>
          </p:nvSpPr>
          <p:spPr bwMode="auto">
            <a:xfrm>
              <a:off x="8064501" y="5362576"/>
              <a:ext cx="115888" cy="100013"/>
            </a:xfrm>
            <a:custGeom>
              <a:avLst/>
              <a:gdLst>
                <a:gd name="T0" fmla="*/ 17 w 39"/>
                <a:gd name="T1" fmla="*/ 24 h 34"/>
                <a:gd name="T2" fmla="*/ 6 w 39"/>
                <a:gd name="T3" fmla="*/ 28 h 34"/>
                <a:gd name="T4" fmla="*/ 14 w 39"/>
                <a:gd name="T5" fmla="*/ 33 h 34"/>
                <a:gd name="T6" fmla="*/ 17 w 39"/>
                <a:gd name="T7" fmla="*/ 24 h 34"/>
                <a:gd name="T8" fmla="*/ 20 w 39"/>
                <a:gd name="T9" fmla="*/ 0 h 34"/>
                <a:gd name="T10" fmla="*/ 9 w 39"/>
                <a:gd name="T11" fmla="*/ 3 h 34"/>
                <a:gd name="T12" fmla="*/ 6 w 39"/>
                <a:gd name="T13" fmla="*/ 27 h 34"/>
                <a:gd name="T14" fmla="*/ 6 w 39"/>
                <a:gd name="T15" fmla="*/ 27 h 34"/>
                <a:gd name="T16" fmla="*/ 18 w 39"/>
                <a:gd name="T17" fmla="*/ 23 h 34"/>
                <a:gd name="T18" fmla="*/ 14 w 39"/>
                <a:gd name="T19" fmla="*/ 33 h 34"/>
                <a:gd name="T20" fmla="*/ 20 w 39"/>
                <a:gd name="T21" fmla="*/ 34 h 34"/>
                <a:gd name="T22" fmla="*/ 30 w 39"/>
                <a:gd name="T23" fmla="*/ 31 h 34"/>
                <a:gd name="T24" fmla="*/ 32 w 39"/>
                <a:gd name="T25" fmla="*/ 29 h 34"/>
                <a:gd name="T26" fmla="*/ 28 w 39"/>
                <a:gd name="T27" fmla="*/ 21 h 34"/>
                <a:gd name="T28" fmla="*/ 28 w 39"/>
                <a:gd name="T29" fmla="*/ 21 h 34"/>
                <a:gd name="T30" fmla="*/ 32 w 39"/>
                <a:gd name="T31" fmla="*/ 29 h 34"/>
                <a:gd name="T32" fmla="*/ 33 w 39"/>
                <a:gd name="T33" fmla="*/ 7 h 34"/>
                <a:gd name="T34" fmla="*/ 20 w 39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4">
                  <a:moveTo>
                    <a:pt x="17" y="24"/>
                  </a:moveTo>
                  <a:cubicBezTo>
                    <a:pt x="6" y="28"/>
                    <a:pt x="6" y="28"/>
                    <a:pt x="6" y="28"/>
                  </a:cubicBezTo>
                  <a:cubicBezTo>
                    <a:pt x="8" y="30"/>
                    <a:pt x="11" y="32"/>
                    <a:pt x="14" y="33"/>
                  </a:cubicBezTo>
                  <a:cubicBezTo>
                    <a:pt x="17" y="24"/>
                    <a:pt x="17" y="24"/>
                    <a:pt x="17" y="24"/>
                  </a:cubicBezTo>
                  <a:moveTo>
                    <a:pt x="20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6" y="34"/>
                    <a:pt x="18" y="34"/>
                    <a:pt x="20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1" y="30"/>
                    <a:pt x="31" y="30"/>
                    <a:pt x="32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8" y="23"/>
                    <a:pt x="39" y="13"/>
                    <a:pt x="33" y="7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220"/>
            <p:cNvSpPr>
              <a:spLocks noEditPoints="1"/>
            </p:cNvSpPr>
            <p:nvPr userDrawn="1"/>
          </p:nvSpPr>
          <p:spPr bwMode="auto">
            <a:xfrm>
              <a:off x="7691439" y="6507163"/>
              <a:ext cx="111125" cy="101600"/>
            </a:xfrm>
            <a:custGeom>
              <a:avLst/>
              <a:gdLst>
                <a:gd name="T0" fmla="*/ 36 w 37"/>
                <a:gd name="T1" fmla="*/ 15 h 34"/>
                <a:gd name="T2" fmla="*/ 15 w 37"/>
                <a:gd name="T3" fmla="*/ 18 h 34"/>
                <a:gd name="T4" fmla="*/ 17 w 37"/>
                <a:gd name="T5" fmla="*/ 34 h 34"/>
                <a:gd name="T6" fmla="*/ 19 w 37"/>
                <a:gd name="T7" fmla="*/ 34 h 34"/>
                <a:gd name="T8" fmla="*/ 29 w 37"/>
                <a:gd name="T9" fmla="*/ 31 h 34"/>
                <a:gd name="T10" fmla="*/ 36 w 37"/>
                <a:gd name="T11" fmla="*/ 15 h 34"/>
                <a:gd name="T12" fmla="*/ 31 w 37"/>
                <a:gd name="T13" fmla="*/ 5 h 34"/>
                <a:gd name="T14" fmla="*/ 15 w 37"/>
                <a:gd name="T15" fmla="*/ 17 h 34"/>
                <a:gd name="T16" fmla="*/ 36 w 37"/>
                <a:gd name="T17" fmla="*/ 14 h 34"/>
                <a:gd name="T18" fmla="*/ 33 w 37"/>
                <a:gd name="T19" fmla="*/ 7 h 34"/>
                <a:gd name="T20" fmla="*/ 31 w 37"/>
                <a:gd name="T21" fmla="*/ 5 h 34"/>
                <a:gd name="T22" fmla="*/ 7 w 37"/>
                <a:gd name="T23" fmla="*/ 5 h 34"/>
                <a:gd name="T24" fmla="*/ 5 w 37"/>
                <a:gd name="T25" fmla="*/ 27 h 34"/>
                <a:gd name="T26" fmla="*/ 16 w 37"/>
                <a:gd name="T27" fmla="*/ 34 h 34"/>
                <a:gd name="T28" fmla="*/ 14 w 37"/>
                <a:gd name="T29" fmla="*/ 18 h 34"/>
                <a:gd name="T30" fmla="*/ 13 w 37"/>
                <a:gd name="T31" fmla="*/ 18 h 34"/>
                <a:gd name="T32" fmla="*/ 14 w 37"/>
                <a:gd name="T33" fmla="*/ 18 h 34"/>
                <a:gd name="T34" fmla="*/ 7 w 37"/>
                <a:gd name="T35" fmla="*/ 5 h 34"/>
                <a:gd name="T36" fmla="*/ 21 w 37"/>
                <a:gd name="T37" fmla="*/ 0 h 34"/>
                <a:gd name="T38" fmla="*/ 15 w 37"/>
                <a:gd name="T39" fmla="*/ 17 h 34"/>
                <a:gd name="T40" fmla="*/ 30 w 37"/>
                <a:gd name="T41" fmla="*/ 4 h 34"/>
                <a:gd name="T42" fmla="*/ 21 w 37"/>
                <a:gd name="T43" fmla="*/ 0 h 34"/>
                <a:gd name="T44" fmla="*/ 19 w 37"/>
                <a:gd name="T45" fmla="*/ 0 h 34"/>
                <a:gd name="T46" fmla="*/ 8 w 37"/>
                <a:gd name="T47" fmla="*/ 3 h 34"/>
                <a:gd name="T48" fmla="*/ 7 w 37"/>
                <a:gd name="T49" fmla="*/ 4 h 34"/>
                <a:gd name="T50" fmla="*/ 14 w 37"/>
                <a:gd name="T51" fmla="*/ 17 h 34"/>
                <a:gd name="T52" fmla="*/ 20 w 37"/>
                <a:gd name="T53" fmla="*/ 0 h 34"/>
                <a:gd name="T54" fmla="*/ 19 w 37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" h="34">
                  <a:moveTo>
                    <a:pt x="36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2" y="34"/>
                    <a:pt x="26" y="33"/>
                    <a:pt x="29" y="31"/>
                  </a:cubicBezTo>
                  <a:cubicBezTo>
                    <a:pt x="34" y="27"/>
                    <a:pt x="37" y="21"/>
                    <a:pt x="36" y="15"/>
                  </a:cubicBezTo>
                  <a:moveTo>
                    <a:pt x="31" y="5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2"/>
                    <a:pt x="34" y="9"/>
                    <a:pt x="33" y="7"/>
                  </a:cubicBezTo>
                  <a:cubicBezTo>
                    <a:pt x="32" y="6"/>
                    <a:pt x="31" y="5"/>
                    <a:pt x="31" y="5"/>
                  </a:cubicBezTo>
                  <a:moveTo>
                    <a:pt x="7" y="5"/>
                  </a:moveTo>
                  <a:cubicBezTo>
                    <a:pt x="1" y="11"/>
                    <a:pt x="0" y="20"/>
                    <a:pt x="5" y="27"/>
                  </a:cubicBezTo>
                  <a:cubicBezTo>
                    <a:pt x="8" y="31"/>
                    <a:pt x="12" y="33"/>
                    <a:pt x="16" y="3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21" y="0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2"/>
                    <a:pt x="24" y="0"/>
                    <a:pt x="21" y="0"/>
                  </a:cubicBezTo>
                  <a:moveTo>
                    <a:pt x="19" y="0"/>
                  </a:moveTo>
                  <a:cubicBezTo>
                    <a:pt x="15" y="0"/>
                    <a:pt x="11" y="1"/>
                    <a:pt x="8" y="3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221"/>
            <p:cNvSpPr>
              <a:spLocks noEditPoints="1"/>
            </p:cNvSpPr>
            <p:nvPr userDrawn="1"/>
          </p:nvSpPr>
          <p:spPr bwMode="auto">
            <a:xfrm>
              <a:off x="7232651" y="5662613"/>
              <a:ext cx="109538" cy="101600"/>
            </a:xfrm>
            <a:custGeom>
              <a:avLst/>
              <a:gdLst>
                <a:gd name="T0" fmla="*/ 37 w 37"/>
                <a:gd name="T1" fmla="*/ 12 h 34"/>
                <a:gd name="T2" fmla="*/ 26 w 37"/>
                <a:gd name="T3" fmla="*/ 16 h 34"/>
                <a:gd name="T4" fmla="*/ 37 w 37"/>
                <a:gd name="T5" fmla="*/ 18 h 34"/>
                <a:gd name="T6" fmla="*/ 37 w 37"/>
                <a:gd name="T7" fmla="*/ 12 h 34"/>
                <a:gd name="T8" fmla="*/ 20 w 37"/>
                <a:gd name="T9" fmla="*/ 0 h 34"/>
                <a:gd name="T10" fmla="*/ 10 w 37"/>
                <a:gd name="T11" fmla="*/ 3 h 34"/>
                <a:gd name="T12" fmla="*/ 6 w 37"/>
                <a:gd name="T13" fmla="*/ 27 h 34"/>
                <a:gd name="T14" fmla="*/ 19 w 37"/>
                <a:gd name="T15" fmla="*/ 34 h 34"/>
                <a:gd name="T16" fmla="*/ 16 w 37"/>
                <a:gd name="T17" fmla="*/ 30 h 34"/>
                <a:gd name="T18" fmla="*/ 17 w 37"/>
                <a:gd name="T19" fmla="*/ 29 h 34"/>
                <a:gd name="T20" fmla="*/ 20 w 37"/>
                <a:gd name="T21" fmla="*/ 34 h 34"/>
                <a:gd name="T22" fmla="*/ 20 w 37"/>
                <a:gd name="T23" fmla="*/ 34 h 34"/>
                <a:gd name="T24" fmla="*/ 30 w 37"/>
                <a:gd name="T25" fmla="*/ 31 h 34"/>
                <a:gd name="T26" fmla="*/ 37 w 37"/>
                <a:gd name="T27" fmla="*/ 18 h 34"/>
                <a:gd name="T28" fmla="*/ 24 w 37"/>
                <a:gd name="T29" fmla="*/ 16 h 34"/>
                <a:gd name="T30" fmla="*/ 24 w 37"/>
                <a:gd name="T31" fmla="*/ 16 h 34"/>
                <a:gd name="T32" fmla="*/ 36 w 37"/>
                <a:gd name="T33" fmla="*/ 12 h 34"/>
                <a:gd name="T34" fmla="*/ 34 w 37"/>
                <a:gd name="T35" fmla="*/ 6 h 34"/>
                <a:gd name="T36" fmla="*/ 20 w 37"/>
                <a:gd name="T3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34">
                  <a:moveTo>
                    <a:pt x="37" y="12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6"/>
                    <a:pt x="37" y="14"/>
                    <a:pt x="37" y="12"/>
                  </a:cubicBezTo>
                  <a:moveTo>
                    <a:pt x="20" y="0"/>
                  </a:moveTo>
                  <a:cubicBezTo>
                    <a:pt x="16" y="0"/>
                    <a:pt x="13" y="1"/>
                    <a:pt x="10" y="3"/>
                  </a:cubicBezTo>
                  <a:cubicBezTo>
                    <a:pt x="2" y="9"/>
                    <a:pt x="0" y="19"/>
                    <a:pt x="6" y="27"/>
                  </a:cubicBezTo>
                  <a:cubicBezTo>
                    <a:pt x="9" y="31"/>
                    <a:pt x="14" y="34"/>
                    <a:pt x="19" y="34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4" y="34"/>
                    <a:pt x="27" y="33"/>
                    <a:pt x="30" y="31"/>
                  </a:cubicBezTo>
                  <a:cubicBezTo>
                    <a:pt x="34" y="28"/>
                    <a:pt x="37" y="23"/>
                    <a:pt x="37" y="18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0"/>
                    <a:pt x="35" y="8"/>
                    <a:pt x="34" y="6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222"/>
            <p:cNvSpPr>
              <a:spLocks noEditPoints="1"/>
            </p:cNvSpPr>
            <p:nvPr userDrawn="1"/>
          </p:nvSpPr>
          <p:spPr bwMode="auto">
            <a:xfrm>
              <a:off x="8339139" y="5830888"/>
              <a:ext cx="111125" cy="103188"/>
            </a:xfrm>
            <a:custGeom>
              <a:avLst/>
              <a:gdLst>
                <a:gd name="T0" fmla="*/ 6 w 37"/>
                <a:gd name="T1" fmla="*/ 4 h 35"/>
                <a:gd name="T2" fmla="*/ 0 w 37"/>
                <a:gd name="T3" fmla="*/ 17 h 35"/>
                <a:gd name="T4" fmla="*/ 13 w 37"/>
                <a:gd name="T5" fmla="*/ 19 h 35"/>
                <a:gd name="T6" fmla="*/ 6 w 37"/>
                <a:gd name="T7" fmla="*/ 4 h 35"/>
                <a:gd name="T8" fmla="*/ 17 w 37"/>
                <a:gd name="T9" fmla="*/ 0 h 35"/>
                <a:gd name="T10" fmla="*/ 7 w 37"/>
                <a:gd name="T11" fmla="*/ 3 h 35"/>
                <a:gd name="T12" fmla="*/ 6 w 37"/>
                <a:gd name="T13" fmla="*/ 4 h 35"/>
                <a:gd name="T14" fmla="*/ 14 w 37"/>
                <a:gd name="T15" fmla="*/ 20 h 35"/>
                <a:gd name="T16" fmla="*/ 0 w 37"/>
                <a:gd name="T17" fmla="*/ 18 h 35"/>
                <a:gd name="T18" fmla="*/ 3 w 37"/>
                <a:gd name="T19" fmla="*/ 28 h 35"/>
                <a:gd name="T20" fmla="*/ 17 w 37"/>
                <a:gd name="T21" fmla="*/ 35 h 35"/>
                <a:gd name="T22" fmla="*/ 23 w 37"/>
                <a:gd name="T23" fmla="*/ 34 h 35"/>
                <a:gd name="T24" fmla="*/ 25 w 37"/>
                <a:gd name="T25" fmla="*/ 19 h 35"/>
                <a:gd name="T26" fmla="*/ 26 w 37"/>
                <a:gd name="T27" fmla="*/ 19 h 35"/>
                <a:gd name="T28" fmla="*/ 23 w 37"/>
                <a:gd name="T29" fmla="*/ 33 h 35"/>
                <a:gd name="T30" fmla="*/ 27 w 37"/>
                <a:gd name="T31" fmla="*/ 31 h 35"/>
                <a:gd name="T32" fmla="*/ 31 w 37"/>
                <a:gd name="T33" fmla="*/ 7 h 35"/>
                <a:gd name="T34" fmla="*/ 17 w 37"/>
                <a:gd name="T3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5">
                  <a:moveTo>
                    <a:pt x="6" y="4"/>
                  </a:moveTo>
                  <a:cubicBezTo>
                    <a:pt x="2" y="8"/>
                    <a:pt x="0" y="12"/>
                    <a:pt x="0" y="1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17" y="0"/>
                  </a:moveTo>
                  <a:cubicBezTo>
                    <a:pt x="13" y="0"/>
                    <a:pt x="10" y="1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7" y="32"/>
                    <a:pt x="12" y="35"/>
                    <a:pt x="17" y="35"/>
                  </a:cubicBezTo>
                  <a:cubicBezTo>
                    <a:pt x="19" y="35"/>
                    <a:pt x="21" y="34"/>
                    <a:pt x="23" y="3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5" y="33"/>
                    <a:pt x="26" y="32"/>
                    <a:pt x="27" y="31"/>
                  </a:cubicBezTo>
                  <a:cubicBezTo>
                    <a:pt x="35" y="25"/>
                    <a:pt x="37" y="15"/>
                    <a:pt x="31" y="7"/>
                  </a:cubicBezTo>
                  <a:cubicBezTo>
                    <a:pt x="27" y="2"/>
                    <a:pt x="22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233"/>
            <p:cNvSpPr>
              <a:spLocks noEditPoints="1"/>
            </p:cNvSpPr>
            <p:nvPr userDrawn="1"/>
          </p:nvSpPr>
          <p:spPr bwMode="auto">
            <a:xfrm>
              <a:off x="8355014" y="5624513"/>
              <a:ext cx="3219450" cy="4160838"/>
            </a:xfrm>
            <a:custGeom>
              <a:avLst/>
              <a:gdLst>
                <a:gd name="T0" fmla="*/ 814 w 2028"/>
                <a:gd name="T1" fmla="*/ 2621 h 2621"/>
                <a:gd name="T2" fmla="*/ 1765 w 2028"/>
                <a:gd name="T3" fmla="*/ 2369 h 2621"/>
                <a:gd name="T4" fmla="*/ 851 w 2028"/>
                <a:gd name="T5" fmla="*/ 2611 h 2621"/>
                <a:gd name="T6" fmla="*/ 955 w 2028"/>
                <a:gd name="T7" fmla="*/ 1952 h 2621"/>
                <a:gd name="T8" fmla="*/ 430 w 2028"/>
                <a:gd name="T9" fmla="*/ 2033 h 2621"/>
                <a:gd name="T10" fmla="*/ 428 w 2028"/>
                <a:gd name="T11" fmla="*/ 2034 h 2621"/>
                <a:gd name="T12" fmla="*/ 814 w 2028"/>
                <a:gd name="T13" fmla="*/ 2619 h 2621"/>
                <a:gd name="T14" fmla="*/ 889 w 2028"/>
                <a:gd name="T15" fmla="*/ 2264 h 2621"/>
                <a:gd name="T16" fmla="*/ 1175 w 2028"/>
                <a:gd name="T17" fmla="*/ 2404 h 2621"/>
                <a:gd name="T18" fmla="*/ 1064 w 2028"/>
                <a:gd name="T19" fmla="*/ 1935 h 2621"/>
                <a:gd name="T20" fmla="*/ 1201 w 2028"/>
                <a:gd name="T21" fmla="*/ 2420 h 2621"/>
                <a:gd name="T22" fmla="*/ 1605 w 2028"/>
                <a:gd name="T23" fmla="*/ 1856 h 2621"/>
                <a:gd name="T24" fmla="*/ 1602 w 2028"/>
                <a:gd name="T25" fmla="*/ 1875 h 2621"/>
                <a:gd name="T26" fmla="*/ 1801 w 2028"/>
                <a:gd name="T27" fmla="*/ 2344 h 2621"/>
                <a:gd name="T28" fmla="*/ 1605 w 2028"/>
                <a:gd name="T29" fmla="*/ 1856 h 2621"/>
                <a:gd name="T30" fmla="*/ 1605 w 2028"/>
                <a:gd name="T31" fmla="*/ 1856 h 2621"/>
                <a:gd name="T32" fmla="*/ 1617 w 2028"/>
                <a:gd name="T33" fmla="*/ 1852 h 2621"/>
                <a:gd name="T34" fmla="*/ 1615 w 2028"/>
                <a:gd name="T35" fmla="*/ 1850 h 2621"/>
                <a:gd name="T36" fmla="*/ 1523 w 2028"/>
                <a:gd name="T37" fmla="*/ 1003 h 2621"/>
                <a:gd name="T38" fmla="*/ 2028 w 2028"/>
                <a:gd name="T39" fmla="*/ 1275 h 2621"/>
                <a:gd name="T40" fmla="*/ 1618 w 2028"/>
                <a:gd name="T41" fmla="*/ 1848 h 2621"/>
                <a:gd name="T42" fmla="*/ 2028 w 2028"/>
                <a:gd name="T43" fmla="*/ 1274 h 2621"/>
                <a:gd name="T44" fmla="*/ 1523 w 2028"/>
                <a:gd name="T45" fmla="*/ 1003 h 2621"/>
                <a:gd name="T46" fmla="*/ 1521 w 2028"/>
                <a:gd name="T47" fmla="*/ 1003 h 2621"/>
                <a:gd name="T48" fmla="*/ 206 w 2028"/>
                <a:gd name="T49" fmla="*/ 975 h 2621"/>
                <a:gd name="T50" fmla="*/ 554 w 2028"/>
                <a:gd name="T51" fmla="*/ 1298 h 2621"/>
                <a:gd name="T52" fmla="*/ 214 w 2028"/>
                <a:gd name="T53" fmla="*/ 979 h 2621"/>
                <a:gd name="T54" fmla="*/ 814 w 2028"/>
                <a:gd name="T55" fmla="*/ 887 h 2621"/>
                <a:gd name="T56" fmla="*/ 1184 w 2028"/>
                <a:gd name="T57" fmla="*/ 1255 h 2621"/>
                <a:gd name="T58" fmla="*/ 1015 w 2028"/>
                <a:gd name="T59" fmla="*/ 1691 h 2621"/>
                <a:gd name="T60" fmla="*/ 449 w 2028"/>
                <a:gd name="T61" fmla="*/ 2008 h 2621"/>
                <a:gd name="T62" fmla="*/ 552 w 2028"/>
                <a:gd name="T63" fmla="*/ 1321 h 2621"/>
                <a:gd name="T64" fmla="*/ 990 w 2028"/>
                <a:gd name="T65" fmla="*/ 1706 h 2621"/>
                <a:gd name="T66" fmla="*/ 814 w 2028"/>
                <a:gd name="T67" fmla="*/ 888 h 2621"/>
                <a:gd name="T68" fmla="*/ 981 w 2028"/>
                <a:gd name="T69" fmla="*/ 1696 h 2621"/>
                <a:gd name="T70" fmla="*/ 556 w 2028"/>
                <a:gd name="T71" fmla="*/ 1300 h 2621"/>
                <a:gd name="T72" fmla="*/ 16 w 2028"/>
                <a:gd name="T73" fmla="*/ 1523 h 2621"/>
                <a:gd name="T74" fmla="*/ 419 w 2028"/>
                <a:gd name="T75" fmla="*/ 2029 h 2621"/>
                <a:gd name="T76" fmla="*/ 11 w 2028"/>
                <a:gd name="T77" fmla="*/ 1542 h 2621"/>
                <a:gd name="T78" fmla="*/ 550 w 2028"/>
                <a:gd name="T79" fmla="*/ 1322 h 2621"/>
                <a:gd name="T80" fmla="*/ 451 w 2028"/>
                <a:gd name="T81" fmla="*/ 2010 h 2621"/>
                <a:gd name="T82" fmla="*/ 953 w 2028"/>
                <a:gd name="T83" fmla="*/ 1950 h 2621"/>
                <a:gd name="T84" fmla="*/ 1004 w 2028"/>
                <a:gd name="T85" fmla="*/ 1738 h 2621"/>
                <a:gd name="T86" fmla="*/ 1009 w 2028"/>
                <a:gd name="T87" fmla="*/ 1753 h 2621"/>
                <a:gd name="T88" fmla="*/ 1015 w 2028"/>
                <a:gd name="T89" fmla="*/ 1691 h 2621"/>
                <a:gd name="T90" fmla="*/ 1216 w 2028"/>
                <a:gd name="T91" fmla="*/ 1289 h 2621"/>
                <a:gd name="T92" fmla="*/ 1611 w 2028"/>
                <a:gd name="T93" fmla="*/ 1843 h 2621"/>
                <a:gd name="T94" fmla="*/ 1207 w 2028"/>
                <a:gd name="T95" fmla="*/ 1277 h 2621"/>
                <a:gd name="T96" fmla="*/ 1521 w 2028"/>
                <a:gd name="T97" fmla="*/ 1003 h 2621"/>
                <a:gd name="T98" fmla="*/ 1184 w 2028"/>
                <a:gd name="T99" fmla="*/ 1255 h 2621"/>
                <a:gd name="T100" fmla="*/ 1160 w 2028"/>
                <a:gd name="T101" fmla="*/ 426 h 2621"/>
                <a:gd name="T102" fmla="*/ 1160 w 2028"/>
                <a:gd name="T103" fmla="*/ 432 h 2621"/>
                <a:gd name="T104" fmla="*/ 605 w 2028"/>
                <a:gd name="T105" fmla="*/ 406 h 2621"/>
                <a:gd name="T106" fmla="*/ 186 w 2028"/>
                <a:gd name="T107" fmla="*/ 966 h 2621"/>
                <a:gd name="T108" fmla="*/ 605 w 2028"/>
                <a:gd name="T109" fmla="*/ 406 h 2621"/>
                <a:gd name="T110" fmla="*/ 1158 w 2028"/>
                <a:gd name="T111" fmla="*/ 432 h 2621"/>
                <a:gd name="T112" fmla="*/ 727 w 2028"/>
                <a:gd name="T113" fmla="*/ 195 h 2621"/>
                <a:gd name="T114" fmla="*/ 1158 w 2028"/>
                <a:gd name="T115" fmla="*/ 424 h 2621"/>
                <a:gd name="T116" fmla="*/ 359 w 2028"/>
                <a:gd name="T117" fmla="*/ 0 h 2621"/>
                <a:gd name="T118" fmla="*/ 359 w 2028"/>
                <a:gd name="T119" fmla="*/ 0 h 2621"/>
                <a:gd name="T120" fmla="*/ 377 w 2028"/>
                <a:gd name="T121" fmla="*/ 9 h 2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8" h="2621">
                  <a:moveTo>
                    <a:pt x="814" y="2621"/>
                  </a:moveTo>
                  <a:lnTo>
                    <a:pt x="814" y="2621"/>
                  </a:lnTo>
                  <a:lnTo>
                    <a:pt x="816" y="2621"/>
                  </a:lnTo>
                  <a:lnTo>
                    <a:pt x="814" y="2621"/>
                  </a:lnTo>
                  <a:close/>
                  <a:moveTo>
                    <a:pt x="1803" y="2344"/>
                  </a:moveTo>
                  <a:lnTo>
                    <a:pt x="1803" y="2346"/>
                  </a:lnTo>
                  <a:lnTo>
                    <a:pt x="1807" y="2358"/>
                  </a:lnTo>
                  <a:lnTo>
                    <a:pt x="1765" y="2369"/>
                  </a:lnTo>
                  <a:lnTo>
                    <a:pt x="851" y="2611"/>
                  </a:lnTo>
                  <a:lnTo>
                    <a:pt x="819" y="2619"/>
                  </a:lnTo>
                  <a:lnTo>
                    <a:pt x="816" y="2621"/>
                  </a:lnTo>
                  <a:lnTo>
                    <a:pt x="851" y="2611"/>
                  </a:lnTo>
                  <a:lnTo>
                    <a:pt x="1765" y="2371"/>
                  </a:lnTo>
                  <a:lnTo>
                    <a:pt x="1808" y="2359"/>
                  </a:lnTo>
                  <a:lnTo>
                    <a:pt x="1803" y="2344"/>
                  </a:lnTo>
                  <a:close/>
                  <a:moveTo>
                    <a:pt x="955" y="1952"/>
                  </a:moveTo>
                  <a:lnTo>
                    <a:pt x="953" y="1952"/>
                  </a:lnTo>
                  <a:lnTo>
                    <a:pt x="889" y="2262"/>
                  </a:lnTo>
                  <a:lnTo>
                    <a:pt x="451" y="2044"/>
                  </a:lnTo>
                  <a:lnTo>
                    <a:pt x="430" y="2033"/>
                  </a:lnTo>
                  <a:lnTo>
                    <a:pt x="423" y="2029"/>
                  </a:lnTo>
                  <a:lnTo>
                    <a:pt x="421" y="2029"/>
                  </a:lnTo>
                  <a:lnTo>
                    <a:pt x="421" y="2031"/>
                  </a:lnTo>
                  <a:lnTo>
                    <a:pt x="428" y="2034"/>
                  </a:lnTo>
                  <a:lnTo>
                    <a:pt x="449" y="2044"/>
                  </a:lnTo>
                  <a:lnTo>
                    <a:pt x="889" y="2264"/>
                  </a:lnTo>
                  <a:lnTo>
                    <a:pt x="823" y="2579"/>
                  </a:lnTo>
                  <a:lnTo>
                    <a:pt x="814" y="2619"/>
                  </a:lnTo>
                  <a:lnTo>
                    <a:pt x="816" y="2621"/>
                  </a:lnTo>
                  <a:lnTo>
                    <a:pt x="816" y="2619"/>
                  </a:lnTo>
                  <a:lnTo>
                    <a:pt x="825" y="2579"/>
                  </a:lnTo>
                  <a:lnTo>
                    <a:pt x="889" y="2264"/>
                  </a:lnTo>
                  <a:lnTo>
                    <a:pt x="1173" y="2406"/>
                  </a:lnTo>
                  <a:lnTo>
                    <a:pt x="1199" y="2418"/>
                  </a:lnTo>
                  <a:lnTo>
                    <a:pt x="1201" y="2418"/>
                  </a:lnTo>
                  <a:lnTo>
                    <a:pt x="1175" y="2404"/>
                  </a:lnTo>
                  <a:lnTo>
                    <a:pt x="889" y="2264"/>
                  </a:lnTo>
                  <a:lnTo>
                    <a:pt x="955" y="1952"/>
                  </a:lnTo>
                  <a:close/>
                  <a:moveTo>
                    <a:pt x="1066" y="1935"/>
                  </a:moveTo>
                  <a:lnTo>
                    <a:pt x="1064" y="1935"/>
                  </a:lnTo>
                  <a:lnTo>
                    <a:pt x="1201" y="2380"/>
                  </a:lnTo>
                  <a:lnTo>
                    <a:pt x="1214" y="2425"/>
                  </a:lnTo>
                  <a:lnTo>
                    <a:pt x="1201" y="2418"/>
                  </a:lnTo>
                  <a:lnTo>
                    <a:pt x="1201" y="2420"/>
                  </a:lnTo>
                  <a:lnTo>
                    <a:pt x="1216" y="2427"/>
                  </a:lnTo>
                  <a:lnTo>
                    <a:pt x="1201" y="2380"/>
                  </a:lnTo>
                  <a:lnTo>
                    <a:pt x="1066" y="1935"/>
                  </a:lnTo>
                  <a:close/>
                  <a:moveTo>
                    <a:pt x="1605" y="1856"/>
                  </a:moveTo>
                  <a:lnTo>
                    <a:pt x="1605" y="1856"/>
                  </a:lnTo>
                  <a:lnTo>
                    <a:pt x="1603" y="1856"/>
                  </a:lnTo>
                  <a:lnTo>
                    <a:pt x="1600" y="1873"/>
                  </a:lnTo>
                  <a:lnTo>
                    <a:pt x="1602" y="1875"/>
                  </a:lnTo>
                  <a:lnTo>
                    <a:pt x="1605" y="1858"/>
                  </a:lnTo>
                  <a:lnTo>
                    <a:pt x="1615" y="1882"/>
                  </a:lnTo>
                  <a:lnTo>
                    <a:pt x="1793" y="2324"/>
                  </a:lnTo>
                  <a:lnTo>
                    <a:pt x="1801" y="2344"/>
                  </a:lnTo>
                  <a:lnTo>
                    <a:pt x="1803" y="2344"/>
                  </a:lnTo>
                  <a:lnTo>
                    <a:pt x="1795" y="2324"/>
                  </a:lnTo>
                  <a:lnTo>
                    <a:pt x="1617" y="1882"/>
                  </a:lnTo>
                  <a:lnTo>
                    <a:pt x="1605" y="1856"/>
                  </a:lnTo>
                  <a:close/>
                  <a:moveTo>
                    <a:pt x="1605" y="1854"/>
                  </a:moveTo>
                  <a:lnTo>
                    <a:pt x="1605" y="1856"/>
                  </a:lnTo>
                  <a:lnTo>
                    <a:pt x="1605" y="1856"/>
                  </a:lnTo>
                  <a:lnTo>
                    <a:pt x="1605" y="1856"/>
                  </a:lnTo>
                  <a:lnTo>
                    <a:pt x="1605" y="1854"/>
                  </a:lnTo>
                  <a:close/>
                  <a:moveTo>
                    <a:pt x="1617" y="1850"/>
                  </a:moveTo>
                  <a:lnTo>
                    <a:pt x="1615" y="1852"/>
                  </a:lnTo>
                  <a:lnTo>
                    <a:pt x="1617" y="1852"/>
                  </a:lnTo>
                  <a:lnTo>
                    <a:pt x="1617" y="1850"/>
                  </a:lnTo>
                  <a:close/>
                  <a:moveTo>
                    <a:pt x="1611" y="1845"/>
                  </a:moveTo>
                  <a:lnTo>
                    <a:pt x="1613" y="1847"/>
                  </a:lnTo>
                  <a:lnTo>
                    <a:pt x="1615" y="1850"/>
                  </a:lnTo>
                  <a:lnTo>
                    <a:pt x="1615" y="1850"/>
                  </a:lnTo>
                  <a:lnTo>
                    <a:pt x="1611" y="1845"/>
                  </a:lnTo>
                  <a:close/>
                  <a:moveTo>
                    <a:pt x="1523" y="1003"/>
                  </a:moveTo>
                  <a:lnTo>
                    <a:pt x="1523" y="1003"/>
                  </a:lnTo>
                  <a:lnTo>
                    <a:pt x="1523" y="1005"/>
                  </a:lnTo>
                  <a:lnTo>
                    <a:pt x="1555" y="1022"/>
                  </a:lnTo>
                  <a:lnTo>
                    <a:pt x="2000" y="1260"/>
                  </a:lnTo>
                  <a:lnTo>
                    <a:pt x="2028" y="1275"/>
                  </a:lnTo>
                  <a:lnTo>
                    <a:pt x="2013" y="1294"/>
                  </a:lnTo>
                  <a:lnTo>
                    <a:pt x="1630" y="1830"/>
                  </a:lnTo>
                  <a:lnTo>
                    <a:pt x="1617" y="1850"/>
                  </a:lnTo>
                  <a:lnTo>
                    <a:pt x="1618" y="1848"/>
                  </a:lnTo>
                  <a:lnTo>
                    <a:pt x="1632" y="1832"/>
                  </a:lnTo>
                  <a:lnTo>
                    <a:pt x="2015" y="1296"/>
                  </a:lnTo>
                  <a:lnTo>
                    <a:pt x="2028" y="1275"/>
                  </a:lnTo>
                  <a:lnTo>
                    <a:pt x="2028" y="1274"/>
                  </a:lnTo>
                  <a:lnTo>
                    <a:pt x="2028" y="1274"/>
                  </a:lnTo>
                  <a:lnTo>
                    <a:pt x="2002" y="1259"/>
                  </a:lnTo>
                  <a:lnTo>
                    <a:pt x="1555" y="1022"/>
                  </a:lnTo>
                  <a:lnTo>
                    <a:pt x="1523" y="1003"/>
                  </a:lnTo>
                  <a:close/>
                  <a:moveTo>
                    <a:pt x="1521" y="1003"/>
                  </a:moveTo>
                  <a:lnTo>
                    <a:pt x="1521" y="1003"/>
                  </a:lnTo>
                  <a:lnTo>
                    <a:pt x="1521" y="1003"/>
                  </a:lnTo>
                  <a:lnTo>
                    <a:pt x="1521" y="1003"/>
                  </a:lnTo>
                  <a:close/>
                  <a:moveTo>
                    <a:pt x="188" y="966"/>
                  </a:moveTo>
                  <a:lnTo>
                    <a:pt x="186" y="966"/>
                  </a:lnTo>
                  <a:lnTo>
                    <a:pt x="186" y="966"/>
                  </a:lnTo>
                  <a:lnTo>
                    <a:pt x="206" y="975"/>
                  </a:lnTo>
                  <a:lnTo>
                    <a:pt x="212" y="981"/>
                  </a:lnTo>
                  <a:lnTo>
                    <a:pt x="535" y="1275"/>
                  </a:lnTo>
                  <a:lnTo>
                    <a:pt x="556" y="1292"/>
                  </a:lnTo>
                  <a:lnTo>
                    <a:pt x="554" y="1298"/>
                  </a:lnTo>
                  <a:lnTo>
                    <a:pt x="556" y="1298"/>
                  </a:lnTo>
                  <a:lnTo>
                    <a:pt x="556" y="1292"/>
                  </a:lnTo>
                  <a:lnTo>
                    <a:pt x="537" y="1274"/>
                  </a:lnTo>
                  <a:lnTo>
                    <a:pt x="214" y="979"/>
                  </a:lnTo>
                  <a:lnTo>
                    <a:pt x="208" y="975"/>
                  </a:lnTo>
                  <a:lnTo>
                    <a:pt x="188" y="966"/>
                  </a:lnTo>
                  <a:close/>
                  <a:moveTo>
                    <a:pt x="812" y="873"/>
                  </a:moveTo>
                  <a:lnTo>
                    <a:pt x="814" y="887"/>
                  </a:lnTo>
                  <a:lnTo>
                    <a:pt x="816" y="887"/>
                  </a:lnTo>
                  <a:lnTo>
                    <a:pt x="814" y="877"/>
                  </a:lnTo>
                  <a:lnTo>
                    <a:pt x="833" y="898"/>
                  </a:lnTo>
                  <a:lnTo>
                    <a:pt x="1184" y="1255"/>
                  </a:lnTo>
                  <a:lnTo>
                    <a:pt x="1205" y="1277"/>
                  </a:lnTo>
                  <a:lnTo>
                    <a:pt x="1203" y="1279"/>
                  </a:lnTo>
                  <a:lnTo>
                    <a:pt x="1192" y="1304"/>
                  </a:lnTo>
                  <a:lnTo>
                    <a:pt x="1015" y="1691"/>
                  </a:lnTo>
                  <a:lnTo>
                    <a:pt x="1002" y="1721"/>
                  </a:lnTo>
                  <a:lnTo>
                    <a:pt x="996" y="1739"/>
                  </a:lnTo>
                  <a:lnTo>
                    <a:pt x="983" y="1747"/>
                  </a:lnTo>
                  <a:lnTo>
                    <a:pt x="449" y="2008"/>
                  </a:lnTo>
                  <a:lnTo>
                    <a:pt x="428" y="2019"/>
                  </a:lnTo>
                  <a:lnTo>
                    <a:pt x="432" y="1995"/>
                  </a:lnTo>
                  <a:lnTo>
                    <a:pt x="550" y="1330"/>
                  </a:lnTo>
                  <a:lnTo>
                    <a:pt x="552" y="1321"/>
                  </a:lnTo>
                  <a:lnTo>
                    <a:pt x="571" y="1313"/>
                  </a:lnTo>
                  <a:lnTo>
                    <a:pt x="581" y="1322"/>
                  </a:lnTo>
                  <a:lnTo>
                    <a:pt x="981" y="1696"/>
                  </a:lnTo>
                  <a:lnTo>
                    <a:pt x="990" y="1706"/>
                  </a:lnTo>
                  <a:lnTo>
                    <a:pt x="987" y="1693"/>
                  </a:lnTo>
                  <a:lnTo>
                    <a:pt x="817" y="902"/>
                  </a:lnTo>
                  <a:lnTo>
                    <a:pt x="816" y="888"/>
                  </a:lnTo>
                  <a:lnTo>
                    <a:pt x="814" y="888"/>
                  </a:lnTo>
                  <a:lnTo>
                    <a:pt x="817" y="902"/>
                  </a:lnTo>
                  <a:lnTo>
                    <a:pt x="987" y="1693"/>
                  </a:lnTo>
                  <a:lnTo>
                    <a:pt x="989" y="1704"/>
                  </a:lnTo>
                  <a:lnTo>
                    <a:pt x="981" y="1696"/>
                  </a:lnTo>
                  <a:lnTo>
                    <a:pt x="581" y="1321"/>
                  </a:lnTo>
                  <a:lnTo>
                    <a:pt x="571" y="1313"/>
                  </a:lnTo>
                  <a:lnTo>
                    <a:pt x="552" y="1321"/>
                  </a:lnTo>
                  <a:lnTo>
                    <a:pt x="556" y="1300"/>
                  </a:lnTo>
                  <a:lnTo>
                    <a:pt x="554" y="1298"/>
                  </a:lnTo>
                  <a:lnTo>
                    <a:pt x="550" y="1321"/>
                  </a:lnTo>
                  <a:lnTo>
                    <a:pt x="539" y="1324"/>
                  </a:lnTo>
                  <a:lnTo>
                    <a:pt x="16" y="1523"/>
                  </a:lnTo>
                  <a:lnTo>
                    <a:pt x="0" y="1529"/>
                  </a:lnTo>
                  <a:lnTo>
                    <a:pt x="11" y="1542"/>
                  </a:lnTo>
                  <a:lnTo>
                    <a:pt x="398" y="2004"/>
                  </a:lnTo>
                  <a:lnTo>
                    <a:pt x="419" y="2029"/>
                  </a:lnTo>
                  <a:lnTo>
                    <a:pt x="419" y="2029"/>
                  </a:lnTo>
                  <a:lnTo>
                    <a:pt x="421" y="2029"/>
                  </a:lnTo>
                  <a:lnTo>
                    <a:pt x="400" y="2004"/>
                  </a:lnTo>
                  <a:lnTo>
                    <a:pt x="11" y="1542"/>
                  </a:lnTo>
                  <a:lnTo>
                    <a:pt x="1" y="1531"/>
                  </a:lnTo>
                  <a:lnTo>
                    <a:pt x="16" y="1525"/>
                  </a:lnTo>
                  <a:lnTo>
                    <a:pt x="539" y="1326"/>
                  </a:lnTo>
                  <a:lnTo>
                    <a:pt x="550" y="1322"/>
                  </a:lnTo>
                  <a:lnTo>
                    <a:pt x="549" y="1330"/>
                  </a:lnTo>
                  <a:lnTo>
                    <a:pt x="432" y="1995"/>
                  </a:lnTo>
                  <a:lnTo>
                    <a:pt x="426" y="2021"/>
                  </a:lnTo>
                  <a:lnTo>
                    <a:pt x="451" y="2010"/>
                  </a:lnTo>
                  <a:lnTo>
                    <a:pt x="985" y="1747"/>
                  </a:lnTo>
                  <a:lnTo>
                    <a:pt x="996" y="1741"/>
                  </a:lnTo>
                  <a:lnTo>
                    <a:pt x="994" y="1753"/>
                  </a:lnTo>
                  <a:lnTo>
                    <a:pt x="953" y="1950"/>
                  </a:lnTo>
                  <a:lnTo>
                    <a:pt x="955" y="1950"/>
                  </a:lnTo>
                  <a:lnTo>
                    <a:pt x="996" y="1753"/>
                  </a:lnTo>
                  <a:lnTo>
                    <a:pt x="998" y="1741"/>
                  </a:lnTo>
                  <a:lnTo>
                    <a:pt x="1004" y="1738"/>
                  </a:lnTo>
                  <a:lnTo>
                    <a:pt x="1007" y="1753"/>
                  </a:lnTo>
                  <a:lnTo>
                    <a:pt x="1064" y="1935"/>
                  </a:lnTo>
                  <a:lnTo>
                    <a:pt x="1064" y="1935"/>
                  </a:lnTo>
                  <a:lnTo>
                    <a:pt x="1009" y="1753"/>
                  </a:lnTo>
                  <a:lnTo>
                    <a:pt x="1004" y="1738"/>
                  </a:lnTo>
                  <a:lnTo>
                    <a:pt x="998" y="1739"/>
                  </a:lnTo>
                  <a:lnTo>
                    <a:pt x="1002" y="1721"/>
                  </a:lnTo>
                  <a:lnTo>
                    <a:pt x="1015" y="1691"/>
                  </a:lnTo>
                  <a:lnTo>
                    <a:pt x="1194" y="1304"/>
                  </a:lnTo>
                  <a:lnTo>
                    <a:pt x="1205" y="1281"/>
                  </a:lnTo>
                  <a:lnTo>
                    <a:pt x="1207" y="1277"/>
                  </a:lnTo>
                  <a:lnTo>
                    <a:pt x="1216" y="1289"/>
                  </a:lnTo>
                  <a:lnTo>
                    <a:pt x="1227" y="1304"/>
                  </a:lnTo>
                  <a:lnTo>
                    <a:pt x="1594" y="1822"/>
                  </a:lnTo>
                  <a:lnTo>
                    <a:pt x="1611" y="1845"/>
                  </a:lnTo>
                  <a:lnTo>
                    <a:pt x="1611" y="1843"/>
                  </a:lnTo>
                  <a:lnTo>
                    <a:pt x="1596" y="1822"/>
                  </a:lnTo>
                  <a:lnTo>
                    <a:pt x="1227" y="1302"/>
                  </a:lnTo>
                  <a:lnTo>
                    <a:pt x="1218" y="1287"/>
                  </a:lnTo>
                  <a:lnTo>
                    <a:pt x="1207" y="1277"/>
                  </a:lnTo>
                  <a:lnTo>
                    <a:pt x="1233" y="1255"/>
                  </a:lnTo>
                  <a:lnTo>
                    <a:pt x="1498" y="1026"/>
                  </a:lnTo>
                  <a:lnTo>
                    <a:pt x="1521" y="1005"/>
                  </a:lnTo>
                  <a:lnTo>
                    <a:pt x="1521" y="1003"/>
                  </a:lnTo>
                  <a:lnTo>
                    <a:pt x="1498" y="1024"/>
                  </a:lnTo>
                  <a:lnTo>
                    <a:pt x="1233" y="1255"/>
                  </a:lnTo>
                  <a:lnTo>
                    <a:pt x="1207" y="1277"/>
                  </a:lnTo>
                  <a:lnTo>
                    <a:pt x="1184" y="1255"/>
                  </a:lnTo>
                  <a:lnTo>
                    <a:pt x="834" y="896"/>
                  </a:lnTo>
                  <a:lnTo>
                    <a:pt x="812" y="873"/>
                  </a:lnTo>
                  <a:close/>
                  <a:moveTo>
                    <a:pt x="1160" y="426"/>
                  </a:moveTo>
                  <a:lnTo>
                    <a:pt x="1160" y="426"/>
                  </a:lnTo>
                  <a:lnTo>
                    <a:pt x="1160" y="428"/>
                  </a:lnTo>
                  <a:lnTo>
                    <a:pt x="1169" y="432"/>
                  </a:lnTo>
                  <a:lnTo>
                    <a:pt x="1160" y="432"/>
                  </a:lnTo>
                  <a:lnTo>
                    <a:pt x="1160" y="432"/>
                  </a:lnTo>
                  <a:lnTo>
                    <a:pt x="1171" y="434"/>
                  </a:lnTo>
                  <a:lnTo>
                    <a:pt x="1171" y="432"/>
                  </a:lnTo>
                  <a:lnTo>
                    <a:pt x="1160" y="426"/>
                  </a:lnTo>
                  <a:close/>
                  <a:moveTo>
                    <a:pt x="605" y="406"/>
                  </a:moveTo>
                  <a:lnTo>
                    <a:pt x="582" y="434"/>
                  </a:lnTo>
                  <a:lnTo>
                    <a:pt x="206" y="937"/>
                  </a:lnTo>
                  <a:lnTo>
                    <a:pt x="186" y="966"/>
                  </a:lnTo>
                  <a:lnTo>
                    <a:pt x="186" y="966"/>
                  </a:lnTo>
                  <a:lnTo>
                    <a:pt x="188" y="966"/>
                  </a:lnTo>
                  <a:lnTo>
                    <a:pt x="206" y="939"/>
                  </a:lnTo>
                  <a:lnTo>
                    <a:pt x="584" y="434"/>
                  </a:lnTo>
                  <a:lnTo>
                    <a:pt x="605" y="406"/>
                  </a:lnTo>
                  <a:lnTo>
                    <a:pt x="633" y="408"/>
                  </a:lnTo>
                  <a:lnTo>
                    <a:pt x="1126" y="430"/>
                  </a:lnTo>
                  <a:lnTo>
                    <a:pt x="1158" y="432"/>
                  </a:lnTo>
                  <a:lnTo>
                    <a:pt x="1158" y="432"/>
                  </a:lnTo>
                  <a:lnTo>
                    <a:pt x="1126" y="430"/>
                  </a:lnTo>
                  <a:lnTo>
                    <a:pt x="633" y="406"/>
                  </a:lnTo>
                  <a:lnTo>
                    <a:pt x="605" y="406"/>
                  </a:lnTo>
                  <a:close/>
                  <a:moveTo>
                    <a:pt x="727" y="195"/>
                  </a:moveTo>
                  <a:lnTo>
                    <a:pt x="725" y="195"/>
                  </a:lnTo>
                  <a:lnTo>
                    <a:pt x="1131" y="413"/>
                  </a:lnTo>
                  <a:lnTo>
                    <a:pt x="1158" y="426"/>
                  </a:lnTo>
                  <a:lnTo>
                    <a:pt x="1158" y="424"/>
                  </a:lnTo>
                  <a:lnTo>
                    <a:pt x="1133" y="411"/>
                  </a:lnTo>
                  <a:lnTo>
                    <a:pt x="727" y="195"/>
                  </a:lnTo>
                  <a:close/>
                  <a:moveTo>
                    <a:pt x="359" y="0"/>
                  </a:move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close/>
                  <a:moveTo>
                    <a:pt x="361" y="0"/>
                  </a:moveTo>
                  <a:lnTo>
                    <a:pt x="359" y="0"/>
                  </a:lnTo>
                  <a:lnTo>
                    <a:pt x="377" y="9"/>
                  </a:lnTo>
                  <a:lnTo>
                    <a:pt x="725" y="195"/>
                  </a:lnTo>
                  <a:lnTo>
                    <a:pt x="725" y="195"/>
                  </a:lnTo>
                  <a:lnTo>
                    <a:pt x="377" y="9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234"/>
            <p:cNvSpPr>
              <a:spLocks noEditPoints="1"/>
            </p:cNvSpPr>
            <p:nvPr userDrawn="1"/>
          </p:nvSpPr>
          <p:spPr bwMode="auto">
            <a:xfrm>
              <a:off x="8355014" y="5624513"/>
              <a:ext cx="3219450" cy="4160838"/>
            </a:xfrm>
            <a:custGeom>
              <a:avLst/>
              <a:gdLst>
                <a:gd name="T0" fmla="*/ 814 w 2028"/>
                <a:gd name="T1" fmla="*/ 2621 h 2621"/>
                <a:gd name="T2" fmla="*/ 1765 w 2028"/>
                <a:gd name="T3" fmla="*/ 2369 h 2621"/>
                <a:gd name="T4" fmla="*/ 851 w 2028"/>
                <a:gd name="T5" fmla="*/ 2611 h 2621"/>
                <a:gd name="T6" fmla="*/ 955 w 2028"/>
                <a:gd name="T7" fmla="*/ 1952 h 2621"/>
                <a:gd name="T8" fmla="*/ 430 w 2028"/>
                <a:gd name="T9" fmla="*/ 2033 h 2621"/>
                <a:gd name="T10" fmla="*/ 428 w 2028"/>
                <a:gd name="T11" fmla="*/ 2034 h 2621"/>
                <a:gd name="T12" fmla="*/ 814 w 2028"/>
                <a:gd name="T13" fmla="*/ 2619 h 2621"/>
                <a:gd name="T14" fmla="*/ 889 w 2028"/>
                <a:gd name="T15" fmla="*/ 2264 h 2621"/>
                <a:gd name="T16" fmla="*/ 1175 w 2028"/>
                <a:gd name="T17" fmla="*/ 2404 h 2621"/>
                <a:gd name="T18" fmla="*/ 1064 w 2028"/>
                <a:gd name="T19" fmla="*/ 1935 h 2621"/>
                <a:gd name="T20" fmla="*/ 1201 w 2028"/>
                <a:gd name="T21" fmla="*/ 2420 h 2621"/>
                <a:gd name="T22" fmla="*/ 1605 w 2028"/>
                <a:gd name="T23" fmla="*/ 1856 h 2621"/>
                <a:gd name="T24" fmla="*/ 1602 w 2028"/>
                <a:gd name="T25" fmla="*/ 1875 h 2621"/>
                <a:gd name="T26" fmla="*/ 1801 w 2028"/>
                <a:gd name="T27" fmla="*/ 2344 h 2621"/>
                <a:gd name="T28" fmla="*/ 1605 w 2028"/>
                <a:gd name="T29" fmla="*/ 1856 h 2621"/>
                <a:gd name="T30" fmla="*/ 1605 w 2028"/>
                <a:gd name="T31" fmla="*/ 1856 h 2621"/>
                <a:gd name="T32" fmla="*/ 1617 w 2028"/>
                <a:gd name="T33" fmla="*/ 1852 h 2621"/>
                <a:gd name="T34" fmla="*/ 1615 w 2028"/>
                <a:gd name="T35" fmla="*/ 1850 h 2621"/>
                <a:gd name="T36" fmla="*/ 1523 w 2028"/>
                <a:gd name="T37" fmla="*/ 1003 h 2621"/>
                <a:gd name="T38" fmla="*/ 2028 w 2028"/>
                <a:gd name="T39" fmla="*/ 1275 h 2621"/>
                <a:gd name="T40" fmla="*/ 1618 w 2028"/>
                <a:gd name="T41" fmla="*/ 1848 h 2621"/>
                <a:gd name="T42" fmla="*/ 2028 w 2028"/>
                <a:gd name="T43" fmla="*/ 1274 h 2621"/>
                <a:gd name="T44" fmla="*/ 1523 w 2028"/>
                <a:gd name="T45" fmla="*/ 1003 h 2621"/>
                <a:gd name="T46" fmla="*/ 1521 w 2028"/>
                <a:gd name="T47" fmla="*/ 1003 h 2621"/>
                <a:gd name="T48" fmla="*/ 206 w 2028"/>
                <a:gd name="T49" fmla="*/ 975 h 2621"/>
                <a:gd name="T50" fmla="*/ 554 w 2028"/>
                <a:gd name="T51" fmla="*/ 1298 h 2621"/>
                <a:gd name="T52" fmla="*/ 214 w 2028"/>
                <a:gd name="T53" fmla="*/ 979 h 2621"/>
                <a:gd name="T54" fmla="*/ 814 w 2028"/>
                <a:gd name="T55" fmla="*/ 887 h 2621"/>
                <a:gd name="T56" fmla="*/ 1184 w 2028"/>
                <a:gd name="T57" fmla="*/ 1255 h 2621"/>
                <a:gd name="T58" fmla="*/ 1015 w 2028"/>
                <a:gd name="T59" fmla="*/ 1691 h 2621"/>
                <a:gd name="T60" fmla="*/ 449 w 2028"/>
                <a:gd name="T61" fmla="*/ 2008 h 2621"/>
                <a:gd name="T62" fmla="*/ 552 w 2028"/>
                <a:gd name="T63" fmla="*/ 1321 h 2621"/>
                <a:gd name="T64" fmla="*/ 990 w 2028"/>
                <a:gd name="T65" fmla="*/ 1706 h 2621"/>
                <a:gd name="T66" fmla="*/ 814 w 2028"/>
                <a:gd name="T67" fmla="*/ 888 h 2621"/>
                <a:gd name="T68" fmla="*/ 981 w 2028"/>
                <a:gd name="T69" fmla="*/ 1696 h 2621"/>
                <a:gd name="T70" fmla="*/ 556 w 2028"/>
                <a:gd name="T71" fmla="*/ 1300 h 2621"/>
                <a:gd name="T72" fmla="*/ 16 w 2028"/>
                <a:gd name="T73" fmla="*/ 1523 h 2621"/>
                <a:gd name="T74" fmla="*/ 419 w 2028"/>
                <a:gd name="T75" fmla="*/ 2029 h 2621"/>
                <a:gd name="T76" fmla="*/ 11 w 2028"/>
                <a:gd name="T77" fmla="*/ 1542 h 2621"/>
                <a:gd name="T78" fmla="*/ 550 w 2028"/>
                <a:gd name="T79" fmla="*/ 1322 h 2621"/>
                <a:gd name="T80" fmla="*/ 451 w 2028"/>
                <a:gd name="T81" fmla="*/ 2010 h 2621"/>
                <a:gd name="T82" fmla="*/ 953 w 2028"/>
                <a:gd name="T83" fmla="*/ 1950 h 2621"/>
                <a:gd name="T84" fmla="*/ 1004 w 2028"/>
                <a:gd name="T85" fmla="*/ 1738 h 2621"/>
                <a:gd name="T86" fmla="*/ 1009 w 2028"/>
                <a:gd name="T87" fmla="*/ 1753 h 2621"/>
                <a:gd name="T88" fmla="*/ 1015 w 2028"/>
                <a:gd name="T89" fmla="*/ 1691 h 2621"/>
                <a:gd name="T90" fmla="*/ 1216 w 2028"/>
                <a:gd name="T91" fmla="*/ 1289 h 2621"/>
                <a:gd name="T92" fmla="*/ 1611 w 2028"/>
                <a:gd name="T93" fmla="*/ 1843 h 2621"/>
                <a:gd name="T94" fmla="*/ 1207 w 2028"/>
                <a:gd name="T95" fmla="*/ 1277 h 2621"/>
                <a:gd name="T96" fmla="*/ 1521 w 2028"/>
                <a:gd name="T97" fmla="*/ 1003 h 2621"/>
                <a:gd name="T98" fmla="*/ 1184 w 2028"/>
                <a:gd name="T99" fmla="*/ 1255 h 2621"/>
                <a:gd name="T100" fmla="*/ 1160 w 2028"/>
                <a:gd name="T101" fmla="*/ 426 h 2621"/>
                <a:gd name="T102" fmla="*/ 1160 w 2028"/>
                <a:gd name="T103" fmla="*/ 432 h 2621"/>
                <a:gd name="T104" fmla="*/ 605 w 2028"/>
                <a:gd name="T105" fmla="*/ 406 h 2621"/>
                <a:gd name="T106" fmla="*/ 186 w 2028"/>
                <a:gd name="T107" fmla="*/ 966 h 2621"/>
                <a:gd name="T108" fmla="*/ 605 w 2028"/>
                <a:gd name="T109" fmla="*/ 406 h 2621"/>
                <a:gd name="T110" fmla="*/ 1158 w 2028"/>
                <a:gd name="T111" fmla="*/ 432 h 2621"/>
                <a:gd name="T112" fmla="*/ 727 w 2028"/>
                <a:gd name="T113" fmla="*/ 195 h 2621"/>
                <a:gd name="T114" fmla="*/ 1158 w 2028"/>
                <a:gd name="T115" fmla="*/ 424 h 2621"/>
                <a:gd name="T116" fmla="*/ 359 w 2028"/>
                <a:gd name="T117" fmla="*/ 0 h 2621"/>
                <a:gd name="T118" fmla="*/ 359 w 2028"/>
                <a:gd name="T119" fmla="*/ 0 h 2621"/>
                <a:gd name="T120" fmla="*/ 377 w 2028"/>
                <a:gd name="T121" fmla="*/ 9 h 2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8" h="2621">
                  <a:moveTo>
                    <a:pt x="814" y="2621"/>
                  </a:moveTo>
                  <a:lnTo>
                    <a:pt x="814" y="2621"/>
                  </a:lnTo>
                  <a:lnTo>
                    <a:pt x="816" y="2621"/>
                  </a:lnTo>
                  <a:lnTo>
                    <a:pt x="814" y="2621"/>
                  </a:lnTo>
                  <a:moveTo>
                    <a:pt x="1803" y="2344"/>
                  </a:moveTo>
                  <a:lnTo>
                    <a:pt x="1803" y="2346"/>
                  </a:lnTo>
                  <a:lnTo>
                    <a:pt x="1807" y="2358"/>
                  </a:lnTo>
                  <a:lnTo>
                    <a:pt x="1765" y="2369"/>
                  </a:lnTo>
                  <a:lnTo>
                    <a:pt x="851" y="2611"/>
                  </a:lnTo>
                  <a:lnTo>
                    <a:pt x="819" y="2619"/>
                  </a:lnTo>
                  <a:lnTo>
                    <a:pt x="816" y="2621"/>
                  </a:lnTo>
                  <a:lnTo>
                    <a:pt x="851" y="2611"/>
                  </a:lnTo>
                  <a:lnTo>
                    <a:pt x="1765" y="2371"/>
                  </a:lnTo>
                  <a:lnTo>
                    <a:pt x="1808" y="2359"/>
                  </a:lnTo>
                  <a:lnTo>
                    <a:pt x="1803" y="2344"/>
                  </a:lnTo>
                  <a:moveTo>
                    <a:pt x="955" y="1952"/>
                  </a:moveTo>
                  <a:lnTo>
                    <a:pt x="953" y="1952"/>
                  </a:lnTo>
                  <a:lnTo>
                    <a:pt x="889" y="2262"/>
                  </a:lnTo>
                  <a:lnTo>
                    <a:pt x="451" y="2044"/>
                  </a:lnTo>
                  <a:lnTo>
                    <a:pt x="430" y="2033"/>
                  </a:lnTo>
                  <a:lnTo>
                    <a:pt x="423" y="2029"/>
                  </a:lnTo>
                  <a:lnTo>
                    <a:pt x="421" y="2029"/>
                  </a:lnTo>
                  <a:lnTo>
                    <a:pt x="421" y="2031"/>
                  </a:lnTo>
                  <a:lnTo>
                    <a:pt x="428" y="2034"/>
                  </a:lnTo>
                  <a:lnTo>
                    <a:pt x="449" y="2044"/>
                  </a:lnTo>
                  <a:lnTo>
                    <a:pt x="889" y="2264"/>
                  </a:lnTo>
                  <a:lnTo>
                    <a:pt x="823" y="2579"/>
                  </a:lnTo>
                  <a:lnTo>
                    <a:pt x="814" y="2619"/>
                  </a:lnTo>
                  <a:lnTo>
                    <a:pt x="816" y="2621"/>
                  </a:lnTo>
                  <a:lnTo>
                    <a:pt x="816" y="2619"/>
                  </a:lnTo>
                  <a:lnTo>
                    <a:pt x="825" y="2579"/>
                  </a:lnTo>
                  <a:lnTo>
                    <a:pt x="889" y="2264"/>
                  </a:lnTo>
                  <a:lnTo>
                    <a:pt x="1173" y="2406"/>
                  </a:lnTo>
                  <a:lnTo>
                    <a:pt x="1199" y="2418"/>
                  </a:lnTo>
                  <a:lnTo>
                    <a:pt x="1201" y="2418"/>
                  </a:lnTo>
                  <a:lnTo>
                    <a:pt x="1175" y="2404"/>
                  </a:lnTo>
                  <a:lnTo>
                    <a:pt x="889" y="2264"/>
                  </a:lnTo>
                  <a:lnTo>
                    <a:pt x="955" y="1952"/>
                  </a:lnTo>
                  <a:moveTo>
                    <a:pt x="1066" y="1935"/>
                  </a:moveTo>
                  <a:lnTo>
                    <a:pt x="1064" y="1935"/>
                  </a:lnTo>
                  <a:lnTo>
                    <a:pt x="1201" y="2380"/>
                  </a:lnTo>
                  <a:lnTo>
                    <a:pt x="1214" y="2425"/>
                  </a:lnTo>
                  <a:lnTo>
                    <a:pt x="1201" y="2418"/>
                  </a:lnTo>
                  <a:lnTo>
                    <a:pt x="1201" y="2420"/>
                  </a:lnTo>
                  <a:lnTo>
                    <a:pt x="1216" y="2427"/>
                  </a:lnTo>
                  <a:lnTo>
                    <a:pt x="1201" y="2380"/>
                  </a:lnTo>
                  <a:lnTo>
                    <a:pt x="1066" y="1935"/>
                  </a:lnTo>
                  <a:moveTo>
                    <a:pt x="1605" y="1856"/>
                  </a:moveTo>
                  <a:lnTo>
                    <a:pt x="1605" y="1856"/>
                  </a:lnTo>
                  <a:lnTo>
                    <a:pt x="1603" y="1856"/>
                  </a:lnTo>
                  <a:lnTo>
                    <a:pt x="1600" y="1873"/>
                  </a:lnTo>
                  <a:lnTo>
                    <a:pt x="1602" y="1875"/>
                  </a:lnTo>
                  <a:lnTo>
                    <a:pt x="1605" y="1858"/>
                  </a:lnTo>
                  <a:lnTo>
                    <a:pt x="1615" y="1882"/>
                  </a:lnTo>
                  <a:lnTo>
                    <a:pt x="1793" y="2324"/>
                  </a:lnTo>
                  <a:lnTo>
                    <a:pt x="1801" y="2344"/>
                  </a:lnTo>
                  <a:lnTo>
                    <a:pt x="1803" y="2344"/>
                  </a:lnTo>
                  <a:lnTo>
                    <a:pt x="1795" y="2324"/>
                  </a:lnTo>
                  <a:lnTo>
                    <a:pt x="1617" y="1882"/>
                  </a:lnTo>
                  <a:lnTo>
                    <a:pt x="1605" y="1856"/>
                  </a:lnTo>
                  <a:moveTo>
                    <a:pt x="1605" y="1854"/>
                  </a:moveTo>
                  <a:lnTo>
                    <a:pt x="1605" y="1856"/>
                  </a:lnTo>
                  <a:lnTo>
                    <a:pt x="1605" y="1856"/>
                  </a:lnTo>
                  <a:lnTo>
                    <a:pt x="1605" y="1856"/>
                  </a:lnTo>
                  <a:lnTo>
                    <a:pt x="1605" y="1854"/>
                  </a:lnTo>
                  <a:moveTo>
                    <a:pt x="1617" y="1850"/>
                  </a:moveTo>
                  <a:lnTo>
                    <a:pt x="1615" y="1852"/>
                  </a:lnTo>
                  <a:lnTo>
                    <a:pt x="1617" y="1852"/>
                  </a:lnTo>
                  <a:lnTo>
                    <a:pt x="1617" y="1850"/>
                  </a:lnTo>
                  <a:moveTo>
                    <a:pt x="1611" y="1845"/>
                  </a:moveTo>
                  <a:lnTo>
                    <a:pt x="1613" y="1847"/>
                  </a:lnTo>
                  <a:lnTo>
                    <a:pt x="1615" y="1850"/>
                  </a:lnTo>
                  <a:lnTo>
                    <a:pt x="1615" y="1850"/>
                  </a:lnTo>
                  <a:lnTo>
                    <a:pt x="1611" y="1845"/>
                  </a:lnTo>
                  <a:moveTo>
                    <a:pt x="1523" y="1003"/>
                  </a:moveTo>
                  <a:lnTo>
                    <a:pt x="1523" y="1003"/>
                  </a:lnTo>
                  <a:lnTo>
                    <a:pt x="1523" y="1005"/>
                  </a:lnTo>
                  <a:lnTo>
                    <a:pt x="1555" y="1022"/>
                  </a:lnTo>
                  <a:lnTo>
                    <a:pt x="2000" y="1260"/>
                  </a:lnTo>
                  <a:lnTo>
                    <a:pt x="2028" y="1275"/>
                  </a:lnTo>
                  <a:lnTo>
                    <a:pt x="2013" y="1294"/>
                  </a:lnTo>
                  <a:lnTo>
                    <a:pt x="1630" y="1830"/>
                  </a:lnTo>
                  <a:lnTo>
                    <a:pt x="1617" y="1850"/>
                  </a:lnTo>
                  <a:lnTo>
                    <a:pt x="1618" y="1848"/>
                  </a:lnTo>
                  <a:lnTo>
                    <a:pt x="1632" y="1832"/>
                  </a:lnTo>
                  <a:lnTo>
                    <a:pt x="2015" y="1296"/>
                  </a:lnTo>
                  <a:lnTo>
                    <a:pt x="2028" y="1275"/>
                  </a:lnTo>
                  <a:lnTo>
                    <a:pt x="2028" y="1274"/>
                  </a:lnTo>
                  <a:lnTo>
                    <a:pt x="2028" y="1274"/>
                  </a:lnTo>
                  <a:lnTo>
                    <a:pt x="2002" y="1259"/>
                  </a:lnTo>
                  <a:lnTo>
                    <a:pt x="1555" y="1022"/>
                  </a:lnTo>
                  <a:lnTo>
                    <a:pt x="1523" y="1003"/>
                  </a:lnTo>
                  <a:moveTo>
                    <a:pt x="1521" y="1003"/>
                  </a:moveTo>
                  <a:lnTo>
                    <a:pt x="1521" y="1003"/>
                  </a:lnTo>
                  <a:lnTo>
                    <a:pt x="1521" y="1003"/>
                  </a:lnTo>
                  <a:lnTo>
                    <a:pt x="1521" y="1003"/>
                  </a:lnTo>
                  <a:moveTo>
                    <a:pt x="188" y="966"/>
                  </a:moveTo>
                  <a:lnTo>
                    <a:pt x="186" y="966"/>
                  </a:lnTo>
                  <a:lnTo>
                    <a:pt x="186" y="966"/>
                  </a:lnTo>
                  <a:lnTo>
                    <a:pt x="206" y="975"/>
                  </a:lnTo>
                  <a:lnTo>
                    <a:pt x="212" y="981"/>
                  </a:lnTo>
                  <a:lnTo>
                    <a:pt x="535" y="1275"/>
                  </a:lnTo>
                  <a:lnTo>
                    <a:pt x="556" y="1292"/>
                  </a:lnTo>
                  <a:lnTo>
                    <a:pt x="554" y="1298"/>
                  </a:lnTo>
                  <a:lnTo>
                    <a:pt x="556" y="1298"/>
                  </a:lnTo>
                  <a:lnTo>
                    <a:pt x="556" y="1292"/>
                  </a:lnTo>
                  <a:lnTo>
                    <a:pt x="537" y="1274"/>
                  </a:lnTo>
                  <a:lnTo>
                    <a:pt x="214" y="979"/>
                  </a:lnTo>
                  <a:lnTo>
                    <a:pt x="208" y="975"/>
                  </a:lnTo>
                  <a:lnTo>
                    <a:pt x="188" y="966"/>
                  </a:lnTo>
                  <a:moveTo>
                    <a:pt x="812" y="873"/>
                  </a:moveTo>
                  <a:lnTo>
                    <a:pt x="814" y="887"/>
                  </a:lnTo>
                  <a:lnTo>
                    <a:pt x="816" y="887"/>
                  </a:lnTo>
                  <a:lnTo>
                    <a:pt x="814" y="877"/>
                  </a:lnTo>
                  <a:lnTo>
                    <a:pt x="833" y="898"/>
                  </a:lnTo>
                  <a:lnTo>
                    <a:pt x="1184" y="1255"/>
                  </a:lnTo>
                  <a:lnTo>
                    <a:pt x="1205" y="1277"/>
                  </a:lnTo>
                  <a:lnTo>
                    <a:pt x="1203" y="1279"/>
                  </a:lnTo>
                  <a:lnTo>
                    <a:pt x="1192" y="1304"/>
                  </a:lnTo>
                  <a:lnTo>
                    <a:pt x="1015" y="1691"/>
                  </a:lnTo>
                  <a:lnTo>
                    <a:pt x="1002" y="1721"/>
                  </a:lnTo>
                  <a:lnTo>
                    <a:pt x="996" y="1739"/>
                  </a:lnTo>
                  <a:lnTo>
                    <a:pt x="983" y="1747"/>
                  </a:lnTo>
                  <a:lnTo>
                    <a:pt x="449" y="2008"/>
                  </a:lnTo>
                  <a:lnTo>
                    <a:pt x="428" y="2019"/>
                  </a:lnTo>
                  <a:lnTo>
                    <a:pt x="432" y="1995"/>
                  </a:lnTo>
                  <a:lnTo>
                    <a:pt x="550" y="1330"/>
                  </a:lnTo>
                  <a:lnTo>
                    <a:pt x="552" y="1321"/>
                  </a:lnTo>
                  <a:lnTo>
                    <a:pt x="571" y="1313"/>
                  </a:lnTo>
                  <a:lnTo>
                    <a:pt x="581" y="1322"/>
                  </a:lnTo>
                  <a:lnTo>
                    <a:pt x="981" y="1696"/>
                  </a:lnTo>
                  <a:lnTo>
                    <a:pt x="990" y="1706"/>
                  </a:lnTo>
                  <a:lnTo>
                    <a:pt x="987" y="1693"/>
                  </a:lnTo>
                  <a:lnTo>
                    <a:pt x="817" y="902"/>
                  </a:lnTo>
                  <a:lnTo>
                    <a:pt x="816" y="888"/>
                  </a:lnTo>
                  <a:lnTo>
                    <a:pt x="814" y="888"/>
                  </a:lnTo>
                  <a:lnTo>
                    <a:pt x="817" y="902"/>
                  </a:lnTo>
                  <a:lnTo>
                    <a:pt x="987" y="1693"/>
                  </a:lnTo>
                  <a:lnTo>
                    <a:pt x="989" y="1704"/>
                  </a:lnTo>
                  <a:lnTo>
                    <a:pt x="981" y="1696"/>
                  </a:lnTo>
                  <a:lnTo>
                    <a:pt x="581" y="1321"/>
                  </a:lnTo>
                  <a:lnTo>
                    <a:pt x="571" y="1313"/>
                  </a:lnTo>
                  <a:lnTo>
                    <a:pt x="552" y="1321"/>
                  </a:lnTo>
                  <a:lnTo>
                    <a:pt x="556" y="1300"/>
                  </a:lnTo>
                  <a:lnTo>
                    <a:pt x="554" y="1298"/>
                  </a:lnTo>
                  <a:lnTo>
                    <a:pt x="550" y="1321"/>
                  </a:lnTo>
                  <a:lnTo>
                    <a:pt x="539" y="1324"/>
                  </a:lnTo>
                  <a:lnTo>
                    <a:pt x="16" y="1523"/>
                  </a:lnTo>
                  <a:lnTo>
                    <a:pt x="0" y="1529"/>
                  </a:lnTo>
                  <a:lnTo>
                    <a:pt x="11" y="1542"/>
                  </a:lnTo>
                  <a:lnTo>
                    <a:pt x="398" y="2004"/>
                  </a:lnTo>
                  <a:lnTo>
                    <a:pt x="419" y="2029"/>
                  </a:lnTo>
                  <a:lnTo>
                    <a:pt x="419" y="2029"/>
                  </a:lnTo>
                  <a:lnTo>
                    <a:pt x="421" y="2029"/>
                  </a:lnTo>
                  <a:lnTo>
                    <a:pt x="400" y="2004"/>
                  </a:lnTo>
                  <a:lnTo>
                    <a:pt x="11" y="1542"/>
                  </a:lnTo>
                  <a:lnTo>
                    <a:pt x="1" y="1531"/>
                  </a:lnTo>
                  <a:lnTo>
                    <a:pt x="16" y="1525"/>
                  </a:lnTo>
                  <a:lnTo>
                    <a:pt x="539" y="1326"/>
                  </a:lnTo>
                  <a:lnTo>
                    <a:pt x="550" y="1322"/>
                  </a:lnTo>
                  <a:lnTo>
                    <a:pt x="549" y="1330"/>
                  </a:lnTo>
                  <a:lnTo>
                    <a:pt x="432" y="1995"/>
                  </a:lnTo>
                  <a:lnTo>
                    <a:pt x="426" y="2021"/>
                  </a:lnTo>
                  <a:lnTo>
                    <a:pt x="451" y="2010"/>
                  </a:lnTo>
                  <a:lnTo>
                    <a:pt x="985" y="1747"/>
                  </a:lnTo>
                  <a:lnTo>
                    <a:pt x="996" y="1741"/>
                  </a:lnTo>
                  <a:lnTo>
                    <a:pt x="994" y="1753"/>
                  </a:lnTo>
                  <a:lnTo>
                    <a:pt x="953" y="1950"/>
                  </a:lnTo>
                  <a:lnTo>
                    <a:pt x="955" y="1950"/>
                  </a:lnTo>
                  <a:lnTo>
                    <a:pt x="996" y="1753"/>
                  </a:lnTo>
                  <a:lnTo>
                    <a:pt x="998" y="1741"/>
                  </a:lnTo>
                  <a:lnTo>
                    <a:pt x="1004" y="1738"/>
                  </a:lnTo>
                  <a:lnTo>
                    <a:pt x="1007" y="1753"/>
                  </a:lnTo>
                  <a:lnTo>
                    <a:pt x="1064" y="1935"/>
                  </a:lnTo>
                  <a:lnTo>
                    <a:pt x="1064" y="1935"/>
                  </a:lnTo>
                  <a:lnTo>
                    <a:pt x="1009" y="1753"/>
                  </a:lnTo>
                  <a:lnTo>
                    <a:pt x="1004" y="1738"/>
                  </a:lnTo>
                  <a:lnTo>
                    <a:pt x="998" y="1739"/>
                  </a:lnTo>
                  <a:lnTo>
                    <a:pt x="1002" y="1721"/>
                  </a:lnTo>
                  <a:lnTo>
                    <a:pt x="1015" y="1691"/>
                  </a:lnTo>
                  <a:lnTo>
                    <a:pt x="1194" y="1304"/>
                  </a:lnTo>
                  <a:lnTo>
                    <a:pt x="1205" y="1281"/>
                  </a:lnTo>
                  <a:lnTo>
                    <a:pt x="1207" y="1277"/>
                  </a:lnTo>
                  <a:lnTo>
                    <a:pt x="1216" y="1289"/>
                  </a:lnTo>
                  <a:lnTo>
                    <a:pt x="1227" y="1304"/>
                  </a:lnTo>
                  <a:lnTo>
                    <a:pt x="1594" y="1822"/>
                  </a:lnTo>
                  <a:lnTo>
                    <a:pt x="1611" y="1845"/>
                  </a:lnTo>
                  <a:lnTo>
                    <a:pt x="1611" y="1843"/>
                  </a:lnTo>
                  <a:lnTo>
                    <a:pt x="1596" y="1822"/>
                  </a:lnTo>
                  <a:lnTo>
                    <a:pt x="1227" y="1302"/>
                  </a:lnTo>
                  <a:lnTo>
                    <a:pt x="1218" y="1287"/>
                  </a:lnTo>
                  <a:lnTo>
                    <a:pt x="1207" y="1277"/>
                  </a:lnTo>
                  <a:lnTo>
                    <a:pt x="1233" y="1255"/>
                  </a:lnTo>
                  <a:lnTo>
                    <a:pt x="1498" y="1026"/>
                  </a:lnTo>
                  <a:lnTo>
                    <a:pt x="1521" y="1005"/>
                  </a:lnTo>
                  <a:lnTo>
                    <a:pt x="1521" y="1003"/>
                  </a:lnTo>
                  <a:lnTo>
                    <a:pt x="1498" y="1024"/>
                  </a:lnTo>
                  <a:lnTo>
                    <a:pt x="1233" y="1255"/>
                  </a:lnTo>
                  <a:lnTo>
                    <a:pt x="1207" y="1277"/>
                  </a:lnTo>
                  <a:lnTo>
                    <a:pt x="1184" y="1255"/>
                  </a:lnTo>
                  <a:lnTo>
                    <a:pt x="834" y="896"/>
                  </a:lnTo>
                  <a:lnTo>
                    <a:pt x="812" y="873"/>
                  </a:lnTo>
                  <a:moveTo>
                    <a:pt x="1160" y="426"/>
                  </a:moveTo>
                  <a:lnTo>
                    <a:pt x="1160" y="426"/>
                  </a:lnTo>
                  <a:lnTo>
                    <a:pt x="1160" y="428"/>
                  </a:lnTo>
                  <a:lnTo>
                    <a:pt x="1169" y="432"/>
                  </a:lnTo>
                  <a:lnTo>
                    <a:pt x="1160" y="432"/>
                  </a:lnTo>
                  <a:lnTo>
                    <a:pt x="1160" y="432"/>
                  </a:lnTo>
                  <a:lnTo>
                    <a:pt x="1171" y="434"/>
                  </a:lnTo>
                  <a:lnTo>
                    <a:pt x="1171" y="432"/>
                  </a:lnTo>
                  <a:lnTo>
                    <a:pt x="1160" y="426"/>
                  </a:lnTo>
                  <a:moveTo>
                    <a:pt x="605" y="406"/>
                  </a:moveTo>
                  <a:lnTo>
                    <a:pt x="582" y="434"/>
                  </a:lnTo>
                  <a:lnTo>
                    <a:pt x="206" y="937"/>
                  </a:lnTo>
                  <a:lnTo>
                    <a:pt x="186" y="966"/>
                  </a:lnTo>
                  <a:lnTo>
                    <a:pt x="186" y="966"/>
                  </a:lnTo>
                  <a:lnTo>
                    <a:pt x="188" y="966"/>
                  </a:lnTo>
                  <a:lnTo>
                    <a:pt x="206" y="939"/>
                  </a:lnTo>
                  <a:lnTo>
                    <a:pt x="584" y="434"/>
                  </a:lnTo>
                  <a:lnTo>
                    <a:pt x="605" y="406"/>
                  </a:lnTo>
                  <a:lnTo>
                    <a:pt x="633" y="408"/>
                  </a:lnTo>
                  <a:lnTo>
                    <a:pt x="1126" y="430"/>
                  </a:lnTo>
                  <a:lnTo>
                    <a:pt x="1158" y="432"/>
                  </a:lnTo>
                  <a:lnTo>
                    <a:pt x="1158" y="432"/>
                  </a:lnTo>
                  <a:lnTo>
                    <a:pt x="1126" y="430"/>
                  </a:lnTo>
                  <a:lnTo>
                    <a:pt x="633" y="406"/>
                  </a:lnTo>
                  <a:lnTo>
                    <a:pt x="605" y="406"/>
                  </a:lnTo>
                  <a:moveTo>
                    <a:pt x="727" y="195"/>
                  </a:moveTo>
                  <a:lnTo>
                    <a:pt x="725" y="195"/>
                  </a:lnTo>
                  <a:lnTo>
                    <a:pt x="1131" y="413"/>
                  </a:lnTo>
                  <a:lnTo>
                    <a:pt x="1158" y="426"/>
                  </a:lnTo>
                  <a:lnTo>
                    <a:pt x="1158" y="424"/>
                  </a:lnTo>
                  <a:lnTo>
                    <a:pt x="1133" y="411"/>
                  </a:lnTo>
                  <a:lnTo>
                    <a:pt x="727" y="195"/>
                  </a:lnTo>
                  <a:moveTo>
                    <a:pt x="359" y="0"/>
                  </a:move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moveTo>
                    <a:pt x="361" y="0"/>
                  </a:moveTo>
                  <a:lnTo>
                    <a:pt x="359" y="0"/>
                  </a:lnTo>
                  <a:lnTo>
                    <a:pt x="377" y="9"/>
                  </a:lnTo>
                  <a:lnTo>
                    <a:pt x="725" y="195"/>
                  </a:lnTo>
                  <a:lnTo>
                    <a:pt x="725" y="195"/>
                  </a:lnTo>
                  <a:lnTo>
                    <a:pt x="377" y="9"/>
                  </a:lnTo>
                  <a:lnTo>
                    <a:pt x="361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235"/>
            <p:cNvSpPr>
              <a:spLocks noEditPoints="1"/>
            </p:cNvSpPr>
            <p:nvPr userDrawn="1"/>
          </p:nvSpPr>
          <p:spPr bwMode="auto">
            <a:xfrm>
              <a:off x="7847014" y="4306888"/>
              <a:ext cx="4402138" cy="3387725"/>
            </a:xfrm>
            <a:custGeom>
              <a:avLst/>
              <a:gdLst>
                <a:gd name="T0" fmla="*/ 472 w 1475"/>
                <a:gd name="T1" fmla="*/ 1135 h 1136"/>
                <a:gd name="T2" fmla="*/ 17 w 1475"/>
                <a:gd name="T3" fmla="*/ 986 h 1136"/>
                <a:gd name="T4" fmla="*/ 269 w 1475"/>
                <a:gd name="T5" fmla="*/ 956 h 1136"/>
                <a:gd name="T6" fmla="*/ 753 w 1475"/>
                <a:gd name="T7" fmla="*/ 875 h 1136"/>
                <a:gd name="T8" fmla="*/ 590 w 1475"/>
                <a:gd name="T9" fmla="*/ 914 h 1136"/>
                <a:gd name="T10" fmla="*/ 269 w 1475"/>
                <a:gd name="T11" fmla="*/ 956 h 1136"/>
                <a:gd name="T12" fmla="*/ 0 w 1475"/>
                <a:gd name="T13" fmla="*/ 981 h 1136"/>
                <a:gd name="T14" fmla="*/ 465 w 1475"/>
                <a:gd name="T15" fmla="*/ 1133 h 1136"/>
                <a:gd name="T16" fmla="*/ 589 w 1475"/>
                <a:gd name="T17" fmla="*/ 917 h 1136"/>
                <a:gd name="T18" fmla="*/ 607 w 1475"/>
                <a:gd name="T19" fmla="*/ 915 h 1136"/>
                <a:gd name="T20" fmla="*/ 591 w 1475"/>
                <a:gd name="T21" fmla="*/ 916 h 1136"/>
                <a:gd name="T22" fmla="*/ 621 w 1475"/>
                <a:gd name="T23" fmla="*/ 899 h 1136"/>
                <a:gd name="T24" fmla="*/ 753 w 1475"/>
                <a:gd name="T25" fmla="*/ 875 h 1136"/>
                <a:gd name="T26" fmla="*/ 755 w 1475"/>
                <a:gd name="T27" fmla="*/ 875 h 1136"/>
                <a:gd name="T28" fmla="*/ 1475 w 1475"/>
                <a:gd name="T29" fmla="*/ 469 h 1136"/>
                <a:gd name="T30" fmla="*/ 1475 w 1475"/>
                <a:gd name="T31" fmla="*/ 469 h 1136"/>
                <a:gd name="T32" fmla="*/ 996 w 1475"/>
                <a:gd name="T33" fmla="*/ 496 h 1136"/>
                <a:gd name="T34" fmla="*/ 640 w 1475"/>
                <a:gd name="T35" fmla="*/ 416 h 1136"/>
                <a:gd name="T36" fmla="*/ 643 w 1475"/>
                <a:gd name="T37" fmla="*/ 415 h 1136"/>
                <a:gd name="T38" fmla="*/ 1080 w 1475"/>
                <a:gd name="T39" fmla="*/ 425 h 1136"/>
                <a:gd name="T40" fmla="*/ 1071 w 1475"/>
                <a:gd name="T41" fmla="*/ 433 h 1136"/>
                <a:gd name="T42" fmla="*/ 1260 w 1475"/>
                <a:gd name="T43" fmla="*/ 624 h 1136"/>
                <a:gd name="T44" fmla="*/ 1274 w 1475"/>
                <a:gd name="T45" fmla="*/ 639 h 1136"/>
                <a:gd name="T46" fmla="*/ 1465 w 1475"/>
                <a:gd name="T47" fmla="*/ 478 h 1136"/>
                <a:gd name="T48" fmla="*/ 1274 w 1475"/>
                <a:gd name="T49" fmla="*/ 638 h 1136"/>
                <a:gd name="T50" fmla="*/ 1081 w 1475"/>
                <a:gd name="T51" fmla="*/ 426 h 1136"/>
                <a:gd name="T52" fmla="*/ 1439 w 1475"/>
                <a:gd name="T53" fmla="*/ 309 h 1136"/>
                <a:gd name="T54" fmla="*/ 1439 w 1475"/>
                <a:gd name="T55" fmla="*/ 309 h 1136"/>
                <a:gd name="T56" fmla="*/ 1422 w 1475"/>
                <a:gd name="T57" fmla="*/ 297 h 1136"/>
                <a:gd name="T58" fmla="*/ 1276 w 1475"/>
                <a:gd name="T59" fmla="*/ 382 h 1136"/>
                <a:gd name="T60" fmla="*/ 1456 w 1475"/>
                <a:gd name="T61" fmla="*/ 462 h 1136"/>
                <a:gd name="T62" fmla="*/ 1474 w 1475"/>
                <a:gd name="T63" fmla="*/ 470 h 1136"/>
                <a:gd name="T64" fmla="*/ 1291 w 1475"/>
                <a:gd name="T65" fmla="*/ 389 h 1136"/>
                <a:gd name="T66" fmla="*/ 1438 w 1475"/>
                <a:gd name="T67" fmla="*/ 310 h 1136"/>
                <a:gd name="T68" fmla="*/ 1281 w 1475"/>
                <a:gd name="T69" fmla="*/ 185 h 1136"/>
                <a:gd name="T70" fmla="*/ 1269 w 1475"/>
                <a:gd name="T71" fmla="*/ 177 h 1136"/>
                <a:gd name="T72" fmla="*/ 1079 w 1475"/>
                <a:gd name="T73" fmla="*/ 1 h 1136"/>
                <a:gd name="T74" fmla="*/ 869 w 1475"/>
                <a:gd name="T75" fmla="*/ 317 h 1136"/>
                <a:gd name="T76" fmla="*/ 658 w 1475"/>
                <a:gd name="T77" fmla="*/ 408 h 1136"/>
                <a:gd name="T78" fmla="*/ 790 w 1475"/>
                <a:gd name="T79" fmla="*/ 655 h 1136"/>
                <a:gd name="T80" fmla="*/ 642 w 1475"/>
                <a:gd name="T81" fmla="*/ 418 h 1136"/>
                <a:gd name="T82" fmla="*/ 786 w 1475"/>
                <a:gd name="T83" fmla="*/ 668 h 1136"/>
                <a:gd name="T84" fmla="*/ 786 w 1475"/>
                <a:gd name="T85" fmla="*/ 670 h 1136"/>
                <a:gd name="T86" fmla="*/ 765 w 1475"/>
                <a:gd name="T87" fmla="*/ 858 h 1136"/>
                <a:gd name="T88" fmla="*/ 785 w 1475"/>
                <a:gd name="T89" fmla="*/ 689 h 1136"/>
                <a:gd name="T90" fmla="*/ 787 w 1475"/>
                <a:gd name="T91" fmla="*/ 669 h 1136"/>
                <a:gd name="T92" fmla="*/ 995 w 1475"/>
                <a:gd name="T93" fmla="*/ 496 h 1136"/>
                <a:gd name="T94" fmla="*/ 882 w 1475"/>
                <a:gd name="T95" fmla="*/ 329 h 1136"/>
                <a:gd name="T96" fmla="*/ 1074 w 1475"/>
                <a:gd name="T97" fmla="*/ 422 h 1136"/>
                <a:gd name="T98" fmla="*/ 888 w 1475"/>
                <a:gd name="T99" fmla="*/ 310 h 1136"/>
                <a:gd name="T100" fmla="*/ 1080 w 1475"/>
                <a:gd name="T101" fmla="*/ 15 h 1136"/>
                <a:gd name="T102" fmla="*/ 1083 w 1475"/>
                <a:gd name="T103" fmla="*/ 402 h 1136"/>
                <a:gd name="T104" fmla="*/ 1102 w 1475"/>
                <a:gd name="T105" fmla="*/ 221 h 1136"/>
                <a:gd name="T106" fmla="*/ 1079 w 1475"/>
                <a:gd name="T107" fmla="*/ 2 h 1136"/>
                <a:gd name="T108" fmla="*/ 1269 w 1475"/>
                <a:gd name="T109" fmla="*/ 176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75" h="1136">
                  <a:moveTo>
                    <a:pt x="286" y="954"/>
                  </a:moveTo>
                  <a:cubicBezTo>
                    <a:pt x="589" y="917"/>
                    <a:pt x="589" y="917"/>
                    <a:pt x="589" y="917"/>
                  </a:cubicBezTo>
                  <a:cubicBezTo>
                    <a:pt x="479" y="1121"/>
                    <a:pt x="479" y="1121"/>
                    <a:pt x="479" y="1121"/>
                  </a:cubicBezTo>
                  <a:cubicBezTo>
                    <a:pt x="472" y="1135"/>
                    <a:pt x="472" y="1135"/>
                    <a:pt x="472" y="1135"/>
                  </a:cubicBezTo>
                  <a:cubicBezTo>
                    <a:pt x="466" y="1133"/>
                    <a:pt x="466" y="1133"/>
                    <a:pt x="466" y="1133"/>
                  </a:cubicBezTo>
                  <a:cubicBezTo>
                    <a:pt x="465" y="1133"/>
                    <a:pt x="465" y="1133"/>
                    <a:pt x="465" y="1133"/>
                  </a:cubicBezTo>
                  <a:cubicBezTo>
                    <a:pt x="451" y="1128"/>
                    <a:pt x="451" y="1128"/>
                    <a:pt x="451" y="1128"/>
                  </a:cubicBezTo>
                  <a:cubicBezTo>
                    <a:pt x="17" y="986"/>
                    <a:pt x="17" y="986"/>
                    <a:pt x="17" y="986"/>
                  </a:cubicBezTo>
                  <a:cubicBezTo>
                    <a:pt x="1" y="981"/>
                    <a:pt x="1" y="981"/>
                    <a:pt x="1" y="981"/>
                  </a:cubicBezTo>
                  <a:cubicBezTo>
                    <a:pt x="17" y="980"/>
                    <a:pt x="17" y="980"/>
                    <a:pt x="17" y="980"/>
                  </a:cubicBezTo>
                  <a:cubicBezTo>
                    <a:pt x="252" y="958"/>
                    <a:pt x="252" y="958"/>
                    <a:pt x="252" y="958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70" y="956"/>
                    <a:pt x="270" y="956"/>
                    <a:pt x="270" y="956"/>
                  </a:cubicBezTo>
                  <a:cubicBezTo>
                    <a:pt x="286" y="954"/>
                    <a:pt x="286" y="954"/>
                    <a:pt x="286" y="954"/>
                  </a:cubicBezTo>
                  <a:moveTo>
                    <a:pt x="753" y="875"/>
                  </a:moveTo>
                  <a:cubicBezTo>
                    <a:pt x="744" y="877"/>
                    <a:pt x="744" y="877"/>
                    <a:pt x="744" y="877"/>
                  </a:cubicBezTo>
                  <a:cubicBezTo>
                    <a:pt x="620" y="898"/>
                    <a:pt x="620" y="898"/>
                    <a:pt x="620" y="898"/>
                  </a:cubicBezTo>
                  <a:cubicBezTo>
                    <a:pt x="596" y="903"/>
                    <a:pt x="596" y="903"/>
                    <a:pt x="596" y="903"/>
                  </a:cubicBezTo>
                  <a:cubicBezTo>
                    <a:pt x="590" y="914"/>
                    <a:pt x="590" y="914"/>
                    <a:pt x="590" y="914"/>
                  </a:cubicBezTo>
                  <a:cubicBezTo>
                    <a:pt x="589" y="916"/>
                    <a:pt x="589" y="916"/>
                    <a:pt x="589" y="916"/>
                  </a:cubicBezTo>
                  <a:cubicBezTo>
                    <a:pt x="286" y="954"/>
                    <a:pt x="286" y="954"/>
                    <a:pt x="286" y="954"/>
                  </a:cubicBezTo>
                  <a:cubicBezTo>
                    <a:pt x="270" y="956"/>
                    <a:pt x="270" y="956"/>
                    <a:pt x="270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52" y="957"/>
                    <a:pt x="252" y="957"/>
                    <a:pt x="252" y="957"/>
                  </a:cubicBezTo>
                  <a:cubicBezTo>
                    <a:pt x="17" y="979"/>
                    <a:pt x="17" y="979"/>
                    <a:pt x="17" y="979"/>
                  </a:cubicBezTo>
                  <a:cubicBezTo>
                    <a:pt x="0" y="981"/>
                    <a:pt x="0" y="981"/>
                    <a:pt x="0" y="981"/>
                  </a:cubicBezTo>
                  <a:cubicBezTo>
                    <a:pt x="0" y="982"/>
                    <a:pt x="0" y="982"/>
                    <a:pt x="0" y="982"/>
                  </a:cubicBezTo>
                  <a:cubicBezTo>
                    <a:pt x="17" y="987"/>
                    <a:pt x="17" y="987"/>
                    <a:pt x="17" y="987"/>
                  </a:cubicBezTo>
                  <a:cubicBezTo>
                    <a:pt x="450" y="1129"/>
                    <a:pt x="450" y="1129"/>
                    <a:pt x="450" y="1129"/>
                  </a:cubicBezTo>
                  <a:cubicBezTo>
                    <a:pt x="465" y="1133"/>
                    <a:pt x="465" y="1133"/>
                    <a:pt x="465" y="1133"/>
                  </a:cubicBezTo>
                  <a:cubicBezTo>
                    <a:pt x="466" y="1134"/>
                    <a:pt x="466" y="1134"/>
                    <a:pt x="466" y="1134"/>
                  </a:cubicBezTo>
                  <a:cubicBezTo>
                    <a:pt x="472" y="1136"/>
                    <a:pt x="472" y="1136"/>
                    <a:pt x="472" y="1136"/>
                  </a:cubicBezTo>
                  <a:cubicBezTo>
                    <a:pt x="479" y="1122"/>
                    <a:pt x="479" y="1122"/>
                    <a:pt x="479" y="1122"/>
                  </a:cubicBezTo>
                  <a:cubicBezTo>
                    <a:pt x="589" y="917"/>
                    <a:pt x="589" y="917"/>
                    <a:pt x="589" y="917"/>
                  </a:cubicBezTo>
                  <a:cubicBezTo>
                    <a:pt x="592" y="916"/>
                    <a:pt x="592" y="916"/>
                    <a:pt x="592" y="916"/>
                  </a:cubicBezTo>
                  <a:cubicBezTo>
                    <a:pt x="603" y="915"/>
                    <a:pt x="603" y="915"/>
                    <a:pt x="603" y="915"/>
                  </a:cubicBezTo>
                  <a:cubicBezTo>
                    <a:pt x="604" y="915"/>
                    <a:pt x="604" y="915"/>
                    <a:pt x="604" y="915"/>
                  </a:cubicBezTo>
                  <a:cubicBezTo>
                    <a:pt x="607" y="915"/>
                    <a:pt x="607" y="915"/>
                    <a:pt x="607" y="915"/>
                  </a:cubicBezTo>
                  <a:cubicBezTo>
                    <a:pt x="607" y="914"/>
                    <a:pt x="607" y="914"/>
                    <a:pt x="607" y="914"/>
                  </a:cubicBezTo>
                  <a:cubicBezTo>
                    <a:pt x="604" y="914"/>
                    <a:pt x="604" y="914"/>
                    <a:pt x="604" y="914"/>
                  </a:cubicBezTo>
                  <a:cubicBezTo>
                    <a:pt x="603" y="914"/>
                    <a:pt x="603" y="914"/>
                    <a:pt x="603" y="914"/>
                  </a:cubicBezTo>
                  <a:cubicBezTo>
                    <a:pt x="591" y="916"/>
                    <a:pt x="591" y="916"/>
                    <a:pt x="591" y="916"/>
                  </a:cubicBezTo>
                  <a:cubicBezTo>
                    <a:pt x="590" y="916"/>
                    <a:pt x="590" y="916"/>
                    <a:pt x="590" y="916"/>
                  </a:cubicBezTo>
                  <a:cubicBezTo>
                    <a:pt x="590" y="915"/>
                    <a:pt x="590" y="915"/>
                    <a:pt x="590" y="915"/>
                  </a:cubicBezTo>
                  <a:cubicBezTo>
                    <a:pt x="597" y="903"/>
                    <a:pt x="597" y="903"/>
                    <a:pt x="597" y="903"/>
                  </a:cubicBezTo>
                  <a:cubicBezTo>
                    <a:pt x="621" y="899"/>
                    <a:pt x="621" y="899"/>
                    <a:pt x="621" y="899"/>
                  </a:cubicBezTo>
                  <a:cubicBezTo>
                    <a:pt x="744" y="877"/>
                    <a:pt x="744" y="877"/>
                    <a:pt x="744" y="877"/>
                  </a:cubicBezTo>
                  <a:cubicBezTo>
                    <a:pt x="754" y="876"/>
                    <a:pt x="754" y="876"/>
                    <a:pt x="754" y="876"/>
                  </a:cubicBezTo>
                  <a:cubicBezTo>
                    <a:pt x="753" y="875"/>
                    <a:pt x="753" y="875"/>
                    <a:pt x="753" y="875"/>
                  </a:cubicBezTo>
                  <a:cubicBezTo>
                    <a:pt x="753" y="875"/>
                    <a:pt x="753" y="875"/>
                    <a:pt x="753" y="875"/>
                  </a:cubicBezTo>
                  <a:moveTo>
                    <a:pt x="764" y="869"/>
                  </a:moveTo>
                  <a:cubicBezTo>
                    <a:pt x="764" y="869"/>
                    <a:pt x="764" y="869"/>
                    <a:pt x="764" y="869"/>
                  </a:cubicBezTo>
                  <a:cubicBezTo>
                    <a:pt x="763" y="873"/>
                    <a:pt x="763" y="873"/>
                    <a:pt x="763" y="873"/>
                  </a:cubicBezTo>
                  <a:cubicBezTo>
                    <a:pt x="755" y="875"/>
                    <a:pt x="755" y="875"/>
                    <a:pt x="755" y="875"/>
                  </a:cubicBezTo>
                  <a:cubicBezTo>
                    <a:pt x="754" y="876"/>
                    <a:pt x="754" y="876"/>
                    <a:pt x="754" y="876"/>
                  </a:cubicBezTo>
                  <a:cubicBezTo>
                    <a:pt x="764" y="874"/>
                    <a:pt x="764" y="874"/>
                    <a:pt x="764" y="874"/>
                  </a:cubicBezTo>
                  <a:cubicBezTo>
                    <a:pt x="764" y="869"/>
                    <a:pt x="764" y="869"/>
                    <a:pt x="764" y="869"/>
                  </a:cubicBezTo>
                  <a:moveTo>
                    <a:pt x="1475" y="469"/>
                  </a:moveTo>
                  <a:cubicBezTo>
                    <a:pt x="1475" y="469"/>
                    <a:pt x="1475" y="469"/>
                    <a:pt x="1475" y="469"/>
                  </a:cubicBezTo>
                  <a:cubicBezTo>
                    <a:pt x="1475" y="470"/>
                    <a:pt x="1475" y="470"/>
                    <a:pt x="1475" y="470"/>
                  </a:cubicBezTo>
                  <a:cubicBezTo>
                    <a:pt x="1475" y="470"/>
                    <a:pt x="1475" y="470"/>
                    <a:pt x="1475" y="470"/>
                  </a:cubicBezTo>
                  <a:cubicBezTo>
                    <a:pt x="1475" y="469"/>
                    <a:pt x="1475" y="469"/>
                    <a:pt x="1475" y="469"/>
                  </a:cubicBezTo>
                  <a:moveTo>
                    <a:pt x="1071" y="433"/>
                  </a:moveTo>
                  <a:cubicBezTo>
                    <a:pt x="1070" y="433"/>
                    <a:pt x="1070" y="433"/>
                    <a:pt x="1070" y="433"/>
                  </a:cubicBezTo>
                  <a:cubicBezTo>
                    <a:pt x="996" y="495"/>
                    <a:pt x="996" y="495"/>
                    <a:pt x="996" y="495"/>
                  </a:cubicBezTo>
                  <a:cubicBezTo>
                    <a:pt x="996" y="496"/>
                    <a:pt x="996" y="496"/>
                    <a:pt x="996" y="496"/>
                  </a:cubicBezTo>
                  <a:cubicBezTo>
                    <a:pt x="1070" y="434"/>
                    <a:pt x="1070" y="434"/>
                    <a:pt x="1070" y="434"/>
                  </a:cubicBezTo>
                  <a:cubicBezTo>
                    <a:pt x="1071" y="433"/>
                    <a:pt x="1071" y="433"/>
                    <a:pt x="1071" y="433"/>
                  </a:cubicBezTo>
                  <a:moveTo>
                    <a:pt x="643" y="414"/>
                  </a:moveTo>
                  <a:cubicBezTo>
                    <a:pt x="640" y="416"/>
                    <a:pt x="640" y="416"/>
                    <a:pt x="640" y="416"/>
                  </a:cubicBezTo>
                  <a:cubicBezTo>
                    <a:pt x="641" y="418"/>
                    <a:pt x="641" y="418"/>
                    <a:pt x="641" y="418"/>
                  </a:cubicBezTo>
                  <a:cubicBezTo>
                    <a:pt x="641" y="418"/>
                    <a:pt x="641" y="418"/>
                    <a:pt x="641" y="418"/>
                  </a:cubicBezTo>
                  <a:cubicBezTo>
                    <a:pt x="640" y="416"/>
                    <a:pt x="640" y="416"/>
                    <a:pt x="640" y="416"/>
                  </a:cubicBezTo>
                  <a:cubicBezTo>
                    <a:pt x="643" y="415"/>
                    <a:pt x="643" y="415"/>
                    <a:pt x="643" y="415"/>
                  </a:cubicBezTo>
                  <a:cubicBezTo>
                    <a:pt x="643" y="414"/>
                    <a:pt x="643" y="414"/>
                    <a:pt x="643" y="414"/>
                  </a:cubicBezTo>
                  <a:moveTo>
                    <a:pt x="1082" y="409"/>
                  </a:moveTo>
                  <a:cubicBezTo>
                    <a:pt x="1082" y="410"/>
                    <a:pt x="1082" y="410"/>
                    <a:pt x="1082" y="410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74" y="421"/>
                    <a:pt x="1074" y="421"/>
                    <a:pt x="1074" y="421"/>
                  </a:cubicBezTo>
                  <a:cubicBezTo>
                    <a:pt x="1074" y="422"/>
                    <a:pt x="1074" y="422"/>
                    <a:pt x="1074" y="422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71" y="433"/>
                    <a:pt x="1071" y="433"/>
                    <a:pt x="1071" y="433"/>
                  </a:cubicBezTo>
                  <a:cubicBezTo>
                    <a:pt x="1071" y="434"/>
                    <a:pt x="1071" y="434"/>
                    <a:pt x="1071" y="434"/>
                  </a:cubicBezTo>
                  <a:cubicBezTo>
                    <a:pt x="1080" y="426"/>
                    <a:pt x="1080" y="426"/>
                    <a:pt x="1080" y="426"/>
                  </a:cubicBezTo>
                  <a:cubicBezTo>
                    <a:pt x="1088" y="434"/>
                    <a:pt x="1088" y="434"/>
                    <a:pt x="1088" y="434"/>
                  </a:cubicBezTo>
                  <a:cubicBezTo>
                    <a:pt x="1260" y="624"/>
                    <a:pt x="1260" y="624"/>
                    <a:pt x="1260" y="624"/>
                  </a:cubicBezTo>
                  <a:cubicBezTo>
                    <a:pt x="1272" y="636"/>
                    <a:pt x="1272" y="636"/>
                    <a:pt x="1272" y="636"/>
                  </a:cubicBezTo>
                  <a:cubicBezTo>
                    <a:pt x="1273" y="638"/>
                    <a:pt x="1273" y="638"/>
                    <a:pt x="1273" y="638"/>
                  </a:cubicBezTo>
                  <a:cubicBezTo>
                    <a:pt x="1274" y="638"/>
                    <a:pt x="1274" y="638"/>
                    <a:pt x="1274" y="638"/>
                  </a:cubicBezTo>
                  <a:cubicBezTo>
                    <a:pt x="1274" y="639"/>
                    <a:pt x="1274" y="639"/>
                    <a:pt x="1274" y="639"/>
                  </a:cubicBezTo>
                  <a:cubicBezTo>
                    <a:pt x="1274" y="639"/>
                    <a:pt x="1274" y="639"/>
                    <a:pt x="1274" y="639"/>
                  </a:cubicBezTo>
                  <a:cubicBezTo>
                    <a:pt x="1286" y="628"/>
                    <a:pt x="1286" y="628"/>
                    <a:pt x="1286" y="628"/>
                  </a:cubicBezTo>
                  <a:cubicBezTo>
                    <a:pt x="1458" y="484"/>
                    <a:pt x="1458" y="484"/>
                    <a:pt x="1458" y="484"/>
                  </a:cubicBezTo>
                  <a:cubicBezTo>
                    <a:pt x="1465" y="478"/>
                    <a:pt x="1465" y="478"/>
                    <a:pt x="1465" y="478"/>
                  </a:cubicBezTo>
                  <a:cubicBezTo>
                    <a:pt x="1466" y="476"/>
                    <a:pt x="1466" y="476"/>
                    <a:pt x="1466" y="476"/>
                  </a:cubicBezTo>
                  <a:cubicBezTo>
                    <a:pt x="1457" y="483"/>
                    <a:pt x="1457" y="483"/>
                    <a:pt x="1457" y="483"/>
                  </a:cubicBezTo>
                  <a:cubicBezTo>
                    <a:pt x="1286" y="628"/>
                    <a:pt x="1286" y="628"/>
                    <a:pt x="1286" y="628"/>
                  </a:cubicBezTo>
                  <a:cubicBezTo>
                    <a:pt x="1274" y="638"/>
                    <a:pt x="1274" y="638"/>
                    <a:pt x="1274" y="638"/>
                  </a:cubicBezTo>
                  <a:cubicBezTo>
                    <a:pt x="1260" y="623"/>
                    <a:pt x="1260" y="623"/>
                    <a:pt x="1260" y="623"/>
                  </a:cubicBezTo>
                  <a:cubicBezTo>
                    <a:pt x="1088" y="434"/>
                    <a:pt x="1088" y="434"/>
                    <a:pt x="1088" y="434"/>
                  </a:cubicBezTo>
                  <a:cubicBezTo>
                    <a:pt x="1081" y="426"/>
                    <a:pt x="1081" y="426"/>
                    <a:pt x="1081" y="426"/>
                  </a:cubicBezTo>
                  <a:cubicBezTo>
                    <a:pt x="1081" y="426"/>
                    <a:pt x="1081" y="426"/>
                    <a:pt x="1081" y="426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81" y="425"/>
                    <a:pt x="1081" y="425"/>
                    <a:pt x="1081" y="425"/>
                  </a:cubicBezTo>
                  <a:cubicBezTo>
                    <a:pt x="1082" y="409"/>
                    <a:pt x="1082" y="409"/>
                    <a:pt x="1082" y="409"/>
                  </a:cubicBezTo>
                  <a:moveTo>
                    <a:pt x="1439" y="309"/>
                  </a:move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moveTo>
                    <a:pt x="1270" y="177"/>
                  </a:moveTo>
                  <a:cubicBezTo>
                    <a:pt x="1270" y="177"/>
                    <a:pt x="1270" y="177"/>
                    <a:pt x="1270" y="177"/>
                  </a:cubicBezTo>
                  <a:cubicBezTo>
                    <a:pt x="1281" y="186"/>
                    <a:pt x="1281" y="186"/>
                    <a:pt x="1281" y="186"/>
                  </a:cubicBezTo>
                  <a:cubicBezTo>
                    <a:pt x="1422" y="297"/>
                    <a:pt x="1422" y="297"/>
                    <a:pt x="1422" y="297"/>
                  </a:cubicBezTo>
                  <a:cubicBezTo>
                    <a:pt x="1438" y="309"/>
                    <a:pt x="1438" y="309"/>
                    <a:pt x="1438" y="309"/>
                  </a:cubicBezTo>
                  <a:cubicBezTo>
                    <a:pt x="1418" y="318"/>
                    <a:pt x="1418" y="318"/>
                    <a:pt x="1418" y="318"/>
                  </a:cubicBezTo>
                  <a:cubicBezTo>
                    <a:pt x="1291" y="375"/>
                    <a:pt x="1291" y="375"/>
                    <a:pt x="1291" y="375"/>
                  </a:cubicBezTo>
                  <a:cubicBezTo>
                    <a:pt x="1276" y="382"/>
                    <a:pt x="1276" y="382"/>
                    <a:pt x="1276" y="382"/>
                  </a:cubicBezTo>
                  <a:cubicBezTo>
                    <a:pt x="1276" y="383"/>
                    <a:pt x="1276" y="383"/>
                    <a:pt x="1276" y="383"/>
                  </a:cubicBezTo>
                  <a:cubicBezTo>
                    <a:pt x="1276" y="383"/>
                    <a:pt x="1276" y="383"/>
                    <a:pt x="1276" y="383"/>
                  </a:cubicBezTo>
                  <a:cubicBezTo>
                    <a:pt x="1291" y="390"/>
                    <a:pt x="1291" y="390"/>
                    <a:pt x="1291" y="390"/>
                  </a:cubicBezTo>
                  <a:cubicBezTo>
                    <a:pt x="1456" y="462"/>
                    <a:pt x="1456" y="462"/>
                    <a:pt x="1456" y="462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67" y="475"/>
                    <a:pt x="1467" y="475"/>
                    <a:pt x="1467" y="475"/>
                  </a:cubicBezTo>
                  <a:cubicBezTo>
                    <a:pt x="1467" y="477"/>
                    <a:pt x="1467" y="477"/>
                    <a:pt x="1467" y="477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74" y="469"/>
                    <a:pt x="1474" y="469"/>
                    <a:pt x="1474" y="469"/>
                  </a:cubicBezTo>
                  <a:cubicBezTo>
                    <a:pt x="1456" y="461"/>
                    <a:pt x="1456" y="461"/>
                    <a:pt x="1456" y="461"/>
                  </a:cubicBezTo>
                  <a:cubicBezTo>
                    <a:pt x="1291" y="389"/>
                    <a:pt x="1291" y="389"/>
                    <a:pt x="1291" y="389"/>
                  </a:cubicBezTo>
                  <a:cubicBezTo>
                    <a:pt x="1277" y="383"/>
                    <a:pt x="1277" y="383"/>
                    <a:pt x="1277" y="383"/>
                  </a:cubicBezTo>
                  <a:cubicBezTo>
                    <a:pt x="1292" y="376"/>
                    <a:pt x="1292" y="376"/>
                    <a:pt x="1292" y="376"/>
                  </a:cubicBezTo>
                  <a:cubicBezTo>
                    <a:pt x="1419" y="318"/>
                    <a:pt x="1419" y="318"/>
                    <a:pt x="1419" y="318"/>
                  </a:cubicBezTo>
                  <a:cubicBezTo>
                    <a:pt x="1438" y="310"/>
                    <a:pt x="1438" y="310"/>
                    <a:pt x="1438" y="310"/>
                  </a:cubicBezTo>
                  <a:cubicBezTo>
                    <a:pt x="1438" y="309"/>
                    <a:pt x="1438" y="309"/>
                    <a:pt x="1438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23" y="296"/>
                    <a:pt x="1423" y="296"/>
                    <a:pt x="1423" y="296"/>
                  </a:cubicBezTo>
                  <a:cubicBezTo>
                    <a:pt x="1281" y="185"/>
                    <a:pt x="1281" y="185"/>
                    <a:pt x="1281" y="185"/>
                  </a:cubicBezTo>
                  <a:cubicBezTo>
                    <a:pt x="1270" y="177"/>
                    <a:pt x="1270" y="177"/>
                    <a:pt x="1270" y="177"/>
                  </a:cubicBezTo>
                  <a:moveTo>
                    <a:pt x="1269" y="176"/>
                  </a:moveTo>
                  <a:cubicBezTo>
                    <a:pt x="1269" y="177"/>
                    <a:pt x="1269" y="177"/>
                    <a:pt x="1269" y="177"/>
                  </a:cubicBezTo>
                  <a:cubicBezTo>
                    <a:pt x="1269" y="177"/>
                    <a:pt x="1269" y="177"/>
                    <a:pt x="1269" y="177"/>
                  </a:cubicBezTo>
                  <a:cubicBezTo>
                    <a:pt x="1269" y="177"/>
                    <a:pt x="1270" y="177"/>
                    <a:pt x="1270" y="176"/>
                  </a:cubicBezTo>
                  <a:cubicBezTo>
                    <a:pt x="1269" y="176"/>
                    <a:pt x="1269" y="176"/>
                    <a:pt x="1269" y="176"/>
                  </a:cubicBezTo>
                  <a:moveTo>
                    <a:pt x="1078" y="0"/>
                  </a:moveTo>
                  <a:cubicBezTo>
                    <a:pt x="1079" y="1"/>
                    <a:pt x="1079" y="1"/>
                    <a:pt x="1079" y="1"/>
                  </a:cubicBezTo>
                  <a:cubicBezTo>
                    <a:pt x="1071" y="12"/>
                    <a:pt x="1071" y="12"/>
                    <a:pt x="1071" y="12"/>
                  </a:cubicBezTo>
                  <a:cubicBezTo>
                    <a:pt x="895" y="297"/>
                    <a:pt x="895" y="297"/>
                    <a:pt x="895" y="297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869" y="317"/>
                    <a:pt x="869" y="317"/>
                    <a:pt x="869" y="317"/>
                  </a:cubicBezTo>
                  <a:cubicBezTo>
                    <a:pt x="658" y="408"/>
                    <a:pt x="658" y="408"/>
                    <a:pt x="658" y="408"/>
                  </a:cubicBezTo>
                  <a:cubicBezTo>
                    <a:pt x="644" y="414"/>
                    <a:pt x="644" y="414"/>
                    <a:pt x="644" y="414"/>
                  </a:cubicBezTo>
                  <a:cubicBezTo>
                    <a:pt x="644" y="415"/>
                    <a:pt x="644" y="415"/>
                    <a:pt x="644" y="415"/>
                  </a:cubicBezTo>
                  <a:cubicBezTo>
                    <a:pt x="658" y="408"/>
                    <a:pt x="658" y="408"/>
                    <a:pt x="658" y="408"/>
                  </a:cubicBezTo>
                  <a:cubicBezTo>
                    <a:pt x="869" y="318"/>
                    <a:pt x="869" y="318"/>
                    <a:pt x="869" y="318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882" y="329"/>
                    <a:pt x="882" y="329"/>
                    <a:pt x="882" y="329"/>
                  </a:cubicBezTo>
                  <a:cubicBezTo>
                    <a:pt x="790" y="655"/>
                    <a:pt x="790" y="655"/>
                    <a:pt x="790" y="655"/>
                  </a:cubicBezTo>
                  <a:cubicBezTo>
                    <a:pt x="787" y="668"/>
                    <a:pt x="787" y="668"/>
                    <a:pt x="787" y="668"/>
                  </a:cubicBezTo>
                  <a:cubicBezTo>
                    <a:pt x="780" y="656"/>
                    <a:pt x="780" y="656"/>
                    <a:pt x="780" y="656"/>
                  </a:cubicBezTo>
                  <a:cubicBezTo>
                    <a:pt x="648" y="429"/>
                    <a:pt x="648" y="429"/>
                    <a:pt x="648" y="429"/>
                  </a:cubicBezTo>
                  <a:cubicBezTo>
                    <a:pt x="642" y="418"/>
                    <a:pt x="642" y="418"/>
                    <a:pt x="642" y="418"/>
                  </a:cubicBezTo>
                  <a:cubicBezTo>
                    <a:pt x="641" y="419"/>
                    <a:pt x="641" y="419"/>
                    <a:pt x="641" y="419"/>
                  </a:cubicBezTo>
                  <a:cubicBezTo>
                    <a:pt x="647" y="429"/>
                    <a:pt x="647" y="429"/>
                    <a:pt x="647" y="429"/>
                  </a:cubicBezTo>
                  <a:cubicBezTo>
                    <a:pt x="779" y="656"/>
                    <a:pt x="779" y="656"/>
                    <a:pt x="779" y="656"/>
                  </a:cubicBezTo>
                  <a:cubicBezTo>
                    <a:pt x="786" y="668"/>
                    <a:pt x="786" y="668"/>
                    <a:pt x="786" y="668"/>
                  </a:cubicBezTo>
                  <a:cubicBezTo>
                    <a:pt x="786" y="669"/>
                    <a:pt x="786" y="669"/>
                    <a:pt x="786" y="669"/>
                  </a:cubicBezTo>
                  <a:cubicBezTo>
                    <a:pt x="786" y="669"/>
                    <a:pt x="786" y="669"/>
                    <a:pt x="786" y="669"/>
                  </a:cubicBezTo>
                  <a:cubicBezTo>
                    <a:pt x="786" y="670"/>
                    <a:pt x="786" y="670"/>
                    <a:pt x="786" y="670"/>
                  </a:cubicBezTo>
                  <a:cubicBezTo>
                    <a:pt x="786" y="670"/>
                    <a:pt x="786" y="670"/>
                    <a:pt x="786" y="670"/>
                  </a:cubicBezTo>
                  <a:cubicBezTo>
                    <a:pt x="786" y="672"/>
                    <a:pt x="786" y="672"/>
                    <a:pt x="786" y="672"/>
                  </a:cubicBezTo>
                  <a:cubicBezTo>
                    <a:pt x="786" y="672"/>
                    <a:pt x="786" y="672"/>
                    <a:pt x="786" y="672"/>
                  </a:cubicBezTo>
                  <a:cubicBezTo>
                    <a:pt x="784" y="689"/>
                    <a:pt x="784" y="689"/>
                    <a:pt x="784" y="689"/>
                  </a:cubicBezTo>
                  <a:cubicBezTo>
                    <a:pt x="765" y="858"/>
                    <a:pt x="765" y="858"/>
                    <a:pt x="765" y="858"/>
                  </a:cubicBezTo>
                  <a:cubicBezTo>
                    <a:pt x="764" y="868"/>
                    <a:pt x="764" y="868"/>
                    <a:pt x="764" y="868"/>
                  </a:cubicBezTo>
                  <a:cubicBezTo>
                    <a:pt x="765" y="868"/>
                    <a:pt x="765" y="868"/>
                    <a:pt x="765" y="868"/>
                  </a:cubicBezTo>
                  <a:cubicBezTo>
                    <a:pt x="766" y="858"/>
                    <a:pt x="766" y="858"/>
                    <a:pt x="766" y="858"/>
                  </a:cubicBezTo>
                  <a:cubicBezTo>
                    <a:pt x="785" y="689"/>
                    <a:pt x="785" y="689"/>
                    <a:pt x="785" y="689"/>
                  </a:cubicBezTo>
                  <a:cubicBezTo>
                    <a:pt x="787" y="672"/>
                    <a:pt x="787" y="672"/>
                    <a:pt x="787" y="672"/>
                  </a:cubicBezTo>
                  <a:cubicBezTo>
                    <a:pt x="787" y="672"/>
                    <a:pt x="787" y="672"/>
                    <a:pt x="787" y="672"/>
                  </a:cubicBezTo>
                  <a:cubicBezTo>
                    <a:pt x="787" y="670"/>
                    <a:pt x="787" y="670"/>
                    <a:pt x="787" y="670"/>
                  </a:cubicBezTo>
                  <a:cubicBezTo>
                    <a:pt x="787" y="669"/>
                    <a:pt x="787" y="669"/>
                    <a:pt x="787" y="669"/>
                  </a:cubicBezTo>
                  <a:cubicBezTo>
                    <a:pt x="787" y="669"/>
                    <a:pt x="787" y="669"/>
                    <a:pt x="787" y="669"/>
                  </a:cubicBezTo>
                  <a:cubicBezTo>
                    <a:pt x="798" y="660"/>
                    <a:pt x="798" y="660"/>
                    <a:pt x="798" y="660"/>
                  </a:cubicBezTo>
                  <a:cubicBezTo>
                    <a:pt x="995" y="496"/>
                    <a:pt x="995" y="496"/>
                    <a:pt x="995" y="496"/>
                  </a:cubicBezTo>
                  <a:cubicBezTo>
                    <a:pt x="995" y="496"/>
                    <a:pt x="995" y="496"/>
                    <a:pt x="995" y="496"/>
                  </a:cubicBezTo>
                  <a:cubicBezTo>
                    <a:pt x="798" y="660"/>
                    <a:pt x="798" y="660"/>
                    <a:pt x="798" y="660"/>
                  </a:cubicBezTo>
                  <a:cubicBezTo>
                    <a:pt x="787" y="668"/>
                    <a:pt x="787" y="668"/>
                    <a:pt x="787" y="668"/>
                  </a:cubicBezTo>
                  <a:cubicBezTo>
                    <a:pt x="791" y="656"/>
                    <a:pt x="791" y="656"/>
                    <a:pt x="791" y="656"/>
                  </a:cubicBezTo>
                  <a:cubicBezTo>
                    <a:pt x="882" y="329"/>
                    <a:pt x="882" y="329"/>
                    <a:pt x="882" y="329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901" y="318"/>
                    <a:pt x="901" y="318"/>
                    <a:pt x="901" y="318"/>
                  </a:cubicBezTo>
                  <a:cubicBezTo>
                    <a:pt x="1063" y="415"/>
                    <a:pt x="1063" y="415"/>
                    <a:pt x="1063" y="415"/>
                  </a:cubicBezTo>
                  <a:cubicBezTo>
                    <a:pt x="1074" y="422"/>
                    <a:pt x="1074" y="422"/>
                    <a:pt x="1074" y="422"/>
                  </a:cubicBezTo>
                  <a:cubicBezTo>
                    <a:pt x="1074" y="421"/>
                    <a:pt x="1074" y="421"/>
                    <a:pt x="1074" y="421"/>
                  </a:cubicBezTo>
                  <a:cubicBezTo>
                    <a:pt x="1063" y="415"/>
                    <a:pt x="1063" y="415"/>
                    <a:pt x="1063" y="415"/>
                  </a:cubicBezTo>
                  <a:cubicBezTo>
                    <a:pt x="901" y="318"/>
                    <a:pt x="901" y="318"/>
                    <a:pt x="901" y="318"/>
                  </a:cubicBezTo>
                  <a:cubicBezTo>
                    <a:pt x="888" y="310"/>
                    <a:pt x="888" y="310"/>
                    <a:pt x="888" y="310"/>
                  </a:cubicBezTo>
                  <a:cubicBezTo>
                    <a:pt x="895" y="298"/>
                    <a:pt x="895" y="298"/>
                    <a:pt x="895" y="298"/>
                  </a:cubicBezTo>
                  <a:cubicBezTo>
                    <a:pt x="1072" y="13"/>
                    <a:pt x="1072" y="13"/>
                    <a:pt x="1072" y="13"/>
                  </a:cubicBezTo>
                  <a:cubicBezTo>
                    <a:pt x="1079" y="2"/>
                    <a:pt x="1079" y="2"/>
                    <a:pt x="1079" y="2"/>
                  </a:cubicBezTo>
                  <a:cubicBezTo>
                    <a:pt x="1080" y="15"/>
                    <a:pt x="1080" y="15"/>
                    <a:pt x="1080" y="15"/>
                  </a:cubicBezTo>
                  <a:cubicBezTo>
                    <a:pt x="1102" y="191"/>
                    <a:pt x="1102" y="191"/>
                    <a:pt x="1102" y="191"/>
                  </a:cubicBezTo>
                  <a:cubicBezTo>
                    <a:pt x="1103" y="206"/>
                    <a:pt x="1103" y="206"/>
                    <a:pt x="1103" y="206"/>
                  </a:cubicBezTo>
                  <a:cubicBezTo>
                    <a:pt x="1102" y="221"/>
                    <a:pt x="1102" y="221"/>
                    <a:pt x="1102" y="221"/>
                  </a:cubicBezTo>
                  <a:cubicBezTo>
                    <a:pt x="1083" y="402"/>
                    <a:pt x="1083" y="402"/>
                    <a:pt x="1083" y="402"/>
                  </a:cubicBezTo>
                  <a:cubicBezTo>
                    <a:pt x="1082" y="409"/>
                    <a:pt x="1082" y="409"/>
                    <a:pt x="1082" y="409"/>
                  </a:cubicBezTo>
                  <a:cubicBezTo>
                    <a:pt x="1083" y="408"/>
                    <a:pt x="1083" y="408"/>
                    <a:pt x="1083" y="408"/>
                  </a:cubicBezTo>
                  <a:cubicBezTo>
                    <a:pt x="1083" y="402"/>
                    <a:pt x="1083" y="402"/>
                    <a:pt x="1083" y="402"/>
                  </a:cubicBezTo>
                  <a:cubicBezTo>
                    <a:pt x="1102" y="221"/>
                    <a:pt x="1102" y="221"/>
                    <a:pt x="1102" y="221"/>
                  </a:cubicBezTo>
                  <a:cubicBezTo>
                    <a:pt x="1104" y="206"/>
                    <a:pt x="1104" y="206"/>
                    <a:pt x="1104" y="206"/>
                  </a:cubicBezTo>
                  <a:cubicBezTo>
                    <a:pt x="1102" y="190"/>
                    <a:pt x="1102" y="190"/>
                    <a:pt x="1102" y="190"/>
                  </a:cubicBezTo>
                  <a:cubicBezTo>
                    <a:pt x="1081" y="15"/>
                    <a:pt x="1081" y="15"/>
                    <a:pt x="1081" y="15"/>
                  </a:cubicBezTo>
                  <a:cubicBezTo>
                    <a:pt x="1079" y="2"/>
                    <a:pt x="1079" y="2"/>
                    <a:pt x="1079" y="2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255" y="164"/>
                    <a:pt x="1255" y="164"/>
                    <a:pt x="1255" y="164"/>
                  </a:cubicBezTo>
                  <a:cubicBezTo>
                    <a:pt x="1268" y="176"/>
                    <a:pt x="1268" y="176"/>
                    <a:pt x="1268" y="176"/>
                  </a:cubicBezTo>
                  <a:cubicBezTo>
                    <a:pt x="1269" y="176"/>
                    <a:pt x="1269" y="176"/>
                    <a:pt x="1269" y="176"/>
                  </a:cubicBezTo>
                  <a:cubicBezTo>
                    <a:pt x="1255" y="163"/>
                    <a:pt x="1255" y="163"/>
                    <a:pt x="1255" y="163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078" y="0"/>
                    <a:pt x="1078" y="0"/>
                    <a:pt x="107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237"/>
            <p:cNvSpPr>
              <a:spLocks noEditPoints="1"/>
            </p:cNvSpPr>
            <p:nvPr userDrawn="1"/>
          </p:nvSpPr>
          <p:spPr bwMode="auto">
            <a:xfrm>
              <a:off x="10094914" y="4827588"/>
              <a:ext cx="1560513" cy="2090738"/>
            </a:xfrm>
            <a:custGeom>
              <a:avLst/>
              <a:gdLst>
                <a:gd name="T0" fmla="*/ 2 w 983"/>
                <a:gd name="T1" fmla="*/ 1317 h 1317"/>
                <a:gd name="T2" fmla="*/ 2 w 983"/>
                <a:gd name="T3" fmla="*/ 1317 h 1317"/>
                <a:gd name="T4" fmla="*/ 460 w 983"/>
                <a:gd name="T5" fmla="*/ 988 h 1317"/>
                <a:gd name="T6" fmla="*/ 453 w 983"/>
                <a:gd name="T7" fmla="*/ 1015 h 1317"/>
                <a:gd name="T8" fmla="*/ 428 w 983"/>
                <a:gd name="T9" fmla="*/ 1041 h 1317"/>
                <a:gd name="T10" fmla="*/ 22 w 983"/>
                <a:gd name="T11" fmla="*/ 1302 h 1317"/>
                <a:gd name="T12" fmla="*/ 0 w 983"/>
                <a:gd name="T13" fmla="*/ 1315 h 1317"/>
                <a:gd name="T14" fmla="*/ 2 w 983"/>
                <a:gd name="T15" fmla="*/ 1317 h 1317"/>
                <a:gd name="T16" fmla="*/ 2 w 983"/>
                <a:gd name="T17" fmla="*/ 1317 h 1317"/>
                <a:gd name="T18" fmla="*/ 20 w 983"/>
                <a:gd name="T19" fmla="*/ 1304 h 1317"/>
                <a:gd name="T20" fmla="*/ 39 w 983"/>
                <a:gd name="T21" fmla="*/ 1293 h 1317"/>
                <a:gd name="T22" fmla="*/ 451 w 983"/>
                <a:gd name="T23" fmla="*/ 1028 h 1317"/>
                <a:gd name="T24" fmla="*/ 455 w 983"/>
                <a:gd name="T25" fmla="*/ 1013 h 1317"/>
                <a:gd name="T26" fmla="*/ 532 w 983"/>
                <a:gd name="T27" fmla="*/ 731 h 1317"/>
                <a:gd name="T28" fmla="*/ 970 w 983"/>
                <a:gd name="T29" fmla="*/ 0 h 1317"/>
                <a:gd name="T30" fmla="*/ 968 w 983"/>
                <a:gd name="T31" fmla="*/ 2 h 1317"/>
                <a:gd name="T32" fmla="*/ 957 w 983"/>
                <a:gd name="T33" fmla="*/ 17 h 1317"/>
                <a:gd name="T34" fmla="*/ 628 w 983"/>
                <a:gd name="T35" fmla="*/ 429 h 1317"/>
                <a:gd name="T36" fmla="*/ 618 w 983"/>
                <a:gd name="T37" fmla="*/ 440 h 1317"/>
                <a:gd name="T38" fmla="*/ 603 w 983"/>
                <a:gd name="T39" fmla="*/ 462 h 1317"/>
                <a:gd name="T40" fmla="*/ 598 w 983"/>
                <a:gd name="T41" fmla="*/ 485 h 1317"/>
                <a:gd name="T42" fmla="*/ 530 w 983"/>
                <a:gd name="T43" fmla="*/ 727 h 1317"/>
                <a:gd name="T44" fmla="*/ 598 w 983"/>
                <a:gd name="T45" fmla="*/ 487 h 1317"/>
                <a:gd name="T46" fmla="*/ 598 w 983"/>
                <a:gd name="T47" fmla="*/ 485 h 1317"/>
                <a:gd name="T48" fmla="*/ 603 w 983"/>
                <a:gd name="T49" fmla="*/ 462 h 1317"/>
                <a:gd name="T50" fmla="*/ 618 w 983"/>
                <a:gd name="T51" fmla="*/ 442 h 1317"/>
                <a:gd name="T52" fmla="*/ 628 w 983"/>
                <a:gd name="T53" fmla="*/ 429 h 1317"/>
                <a:gd name="T54" fmla="*/ 959 w 983"/>
                <a:gd name="T55" fmla="*/ 17 h 1317"/>
                <a:gd name="T56" fmla="*/ 970 w 983"/>
                <a:gd name="T57" fmla="*/ 4 h 1317"/>
                <a:gd name="T58" fmla="*/ 970 w 983"/>
                <a:gd name="T59" fmla="*/ 8 h 1317"/>
                <a:gd name="T60" fmla="*/ 981 w 983"/>
                <a:gd name="T61" fmla="*/ 355 h 1317"/>
                <a:gd name="T62" fmla="*/ 951 w 983"/>
                <a:gd name="T63" fmla="*/ 397 h 1317"/>
                <a:gd name="T64" fmla="*/ 617 w 983"/>
                <a:gd name="T65" fmla="*/ 470 h 1317"/>
                <a:gd name="T66" fmla="*/ 617 w 983"/>
                <a:gd name="T67" fmla="*/ 472 h 1317"/>
                <a:gd name="T68" fmla="*/ 645 w 983"/>
                <a:gd name="T69" fmla="*/ 464 h 1317"/>
                <a:gd name="T70" fmla="*/ 983 w 983"/>
                <a:gd name="T71" fmla="*/ 391 h 1317"/>
                <a:gd name="T72" fmla="*/ 983 w 983"/>
                <a:gd name="T73" fmla="*/ 389 h 1317"/>
                <a:gd name="T74" fmla="*/ 972 w 983"/>
                <a:gd name="T75" fmla="*/ 36 h 1317"/>
                <a:gd name="T76" fmla="*/ 970 w 983"/>
                <a:gd name="T77" fmla="*/ 4 h 1317"/>
                <a:gd name="T78" fmla="*/ 970 w 983"/>
                <a:gd name="T79" fmla="*/ 2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3" h="1317">
                  <a:moveTo>
                    <a:pt x="2" y="1317"/>
                  </a:moveTo>
                  <a:lnTo>
                    <a:pt x="2" y="1317"/>
                  </a:lnTo>
                  <a:lnTo>
                    <a:pt x="2" y="1317"/>
                  </a:lnTo>
                  <a:lnTo>
                    <a:pt x="2" y="1317"/>
                  </a:lnTo>
                  <a:close/>
                  <a:moveTo>
                    <a:pt x="530" y="729"/>
                  </a:moveTo>
                  <a:lnTo>
                    <a:pt x="460" y="988"/>
                  </a:lnTo>
                  <a:lnTo>
                    <a:pt x="453" y="1013"/>
                  </a:lnTo>
                  <a:lnTo>
                    <a:pt x="453" y="1015"/>
                  </a:lnTo>
                  <a:lnTo>
                    <a:pt x="449" y="1028"/>
                  </a:lnTo>
                  <a:lnTo>
                    <a:pt x="428" y="1041"/>
                  </a:lnTo>
                  <a:lnTo>
                    <a:pt x="37" y="1293"/>
                  </a:lnTo>
                  <a:lnTo>
                    <a:pt x="22" y="1302"/>
                  </a:lnTo>
                  <a:lnTo>
                    <a:pt x="20" y="1302"/>
                  </a:lnTo>
                  <a:lnTo>
                    <a:pt x="0" y="1315"/>
                  </a:lnTo>
                  <a:lnTo>
                    <a:pt x="0" y="1315"/>
                  </a:lnTo>
                  <a:lnTo>
                    <a:pt x="2" y="1317"/>
                  </a:lnTo>
                  <a:lnTo>
                    <a:pt x="2" y="1317"/>
                  </a:lnTo>
                  <a:lnTo>
                    <a:pt x="2" y="1317"/>
                  </a:lnTo>
                  <a:lnTo>
                    <a:pt x="4" y="1315"/>
                  </a:lnTo>
                  <a:lnTo>
                    <a:pt x="20" y="1304"/>
                  </a:lnTo>
                  <a:lnTo>
                    <a:pt x="20" y="1304"/>
                  </a:lnTo>
                  <a:lnTo>
                    <a:pt x="39" y="1293"/>
                  </a:lnTo>
                  <a:lnTo>
                    <a:pt x="428" y="1043"/>
                  </a:lnTo>
                  <a:lnTo>
                    <a:pt x="451" y="1028"/>
                  </a:lnTo>
                  <a:lnTo>
                    <a:pt x="455" y="1015"/>
                  </a:lnTo>
                  <a:lnTo>
                    <a:pt x="455" y="1013"/>
                  </a:lnTo>
                  <a:lnTo>
                    <a:pt x="460" y="988"/>
                  </a:lnTo>
                  <a:lnTo>
                    <a:pt x="532" y="731"/>
                  </a:lnTo>
                  <a:lnTo>
                    <a:pt x="530" y="729"/>
                  </a:lnTo>
                  <a:close/>
                  <a:moveTo>
                    <a:pt x="970" y="0"/>
                  </a:moveTo>
                  <a:lnTo>
                    <a:pt x="970" y="2"/>
                  </a:lnTo>
                  <a:lnTo>
                    <a:pt x="968" y="2"/>
                  </a:lnTo>
                  <a:lnTo>
                    <a:pt x="957" y="17"/>
                  </a:lnTo>
                  <a:lnTo>
                    <a:pt x="957" y="17"/>
                  </a:lnTo>
                  <a:lnTo>
                    <a:pt x="946" y="30"/>
                  </a:lnTo>
                  <a:lnTo>
                    <a:pt x="628" y="429"/>
                  </a:lnTo>
                  <a:lnTo>
                    <a:pt x="620" y="438"/>
                  </a:lnTo>
                  <a:lnTo>
                    <a:pt x="618" y="440"/>
                  </a:lnTo>
                  <a:lnTo>
                    <a:pt x="605" y="457"/>
                  </a:lnTo>
                  <a:lnTo>
                    <a:pt x="603" y="462"/>
                  </a:lnTo>
                  <a:lnTo>
                    <a:pt x="603" y="464"/>
                  </a:lnTo>
                  <a:lnTo>
                    <a:pt x="598" y="485"/>
                  </a:lnTo>
                  <a:lnTo>
                    <a:pt x="596" y="487"/>
                  </a:lnTo>
                  <a:lnTo>
                    <a:pt x="530" y="727"/>
                  </a:lnTo>
                  <a:lnTo>
                    <a:pt x="532" y="729"/>
                  </a:lnTo>
                  <a:lnTo>
                    <a:pt x="598" y="487"/>
                  </a:lnTo>
                  <a:lnTo>
                    <a:pt x="598" y="487"/>
                  </a:lnTo>
                  <a:lnTo>
                    <a:pt x="598" y="485"/>
                  </a:lnTo>
                  <a:lnTo>
                    <a:pt x="603" y="464"/>
                  </a:lnTo>
                  <a:lnTo>
                    <a:pt x="603" y="462"/>
                  </a:lnTo>
                  <a:lnTo>
                    <a:pt x="605" y="457"/>
                  </a:lnTo>
                  <a:lnTo>
                    <a:pt x="618" y="442"/>
                  </a:lnTo>
                  <a:lnTo>
                    <a:pt x="618" y="440"/>
                  </a:lnTo>
                  <a:lnTo>
                    <a:pt x="628" y="429"/>
                  </a:lnTo>
                  <a:lnTo>
                    <a:pt x="947" y="30"/>
                  </a:lnTo>
                  <a:lnTo>
                    <a:pt x="959" y="17"/>
                  </a:lnTo>
                  <a:lnTo>
                    <a:pt x="959" y="17"/>
                  </a:lnTo>
                  <a:lnTo>
                    <a:pt x="970" y="4"/>
                  </a:lnTo>
                  <a:lnTo>
                    <a:pt x="970" y="6"/>
                  </a:lnTo>
                  <a:lnTo>
                    <a:pt x="970" y="8"/>
                  </a:lnTo>
                  <a:lnTo>
                    <a:pt x="970" y="36"/>
                  </a:lnTo>
                  <a:lnTo>
                    <a:pt x="981" y="355"/>
                  </a:lnTo>
                  <a:lnTo>
                    <a:pt x="983" y="391"/>
                  </a:lnTo>
                  <a:lnTo>
                    <a:pt x="951" y="397"/>
                  </a:lnTo>
                  <a:lnTo>
                    <a:pt x="647" y="464"/>
                  </a:lnTo>
                  <a:lnTo>
                    <a:pt x="617" y="470"/>
                  </a:lnTo>
                  <a:lnTo>
                    <a:pt x="615" y="470"/>
                  </a:lnTo>
                  <a:lnTo>
                    <a:pt x="617" y="472"/>
                  </a:lnTo>
                  <a:lnTo>
                    <a:pt x="617" y="472"/>
                  </a:lnTo>
                  <a:lnTo>
                    <a:pt x="645" y="464"/>
                  </a:lnTo>
                  <a:lnTo>
                    <a:pt x="951" y="399"/>
                  </a:lnTo>
                  <a:lnTo>
                    <a:pt x="983" y="391"/>
                  </a:lnTo>
                  <a:lnTo>
                    <a:pt x="983" y="391"/>
                  </a:lnTo>
                  <a:lnTo>
                    <a:pt x="983" y="389"/>
                  </a:lnTo>
                  <a:lnTo>
                    <a:pt x="983" y="355"/>
                  </a:lnTo>
                  <a:lnTo>
                    <a:pt x="972" y="36"/>
                  </a:lnTo>
                  <a:lnTo>
                    <a:pt x="970" y="6"/>
                  </a:lnTo>
                  <a:lnTo>
                    <a:pt x="970" y="4"/>
                  </a:lnTo>
                  <a:lnTo>
                    <a:pt x="970" y="4"/>
                  </a:lnTo>
                  <a:lnTo>
                    <a:pt x="970" y="2"/>
                  </a:lnTo>
                  <a:lnTo>
                    <a:pt x="970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238"/>
            <p:cNvSpPr>
              <a:spLocks noEditPoints="1"/>
            </p:cNvSpPr>
            <p:nvPr userDrawn="1"/>
          </p:nvSpPr>
          <p:spPr bwMode="auto">
            <a:xfrm>
              <a:off x="10094914" y="4827588"/>
              <a:ext cx="1560513" cy="2090738"/>
            </a:xfrm>
            <a:custGeom>
              <a:avLst/>
              <a:gdLst>
                <a:gd name="T0" fmla="*/ 2 w 983"/>
                <a:gd name="T1" fmla="*/ 1317 h 1317"/>
                <a:gd name="T2" fmla="*/ 2 w 983"/>
                <a:gd name="T3" fmla="*/ 1317 h 1317"/>
                <a:gd name="T4" fmla="*/ 460 w 983"/>
                <a:gd name="T5" fmla="*/ 988 h 1317"/>
                <a:gd name="T6" fmla="*/ 453 w 983"/>
                <a:gd name="T7" fmla="*/ 1015 h 1317"/>
                <a:gd name="T8" fmla="*/ 428 w 983"/>
                <a:gd name="T9" fmla="*/ 1041 h 1317"/>
                <a:gd name="T10" fmla="*/ 22 w 983"/>
                <a:gd name="T11" fmla="*/ 1302 h 1317"/>
                <a:gd name="T12" fmla="*/ 0 w 983"/>
                <a:gd name="T13" fmla="*/ 1315 h 1317"/>
                <a:gd name="T14" fmla="*/ 2 w 983"/>
                <a:gd name="T15" fmla="*/ 1317 h 1317"/>
                <a:gd name="T16" fmla="*/ 2 w 983"/>
                <a:gd name="T17" fmla="*/ 1317 h 1317"/>
                <a:gd name="T18" fmla="*/ 20 w 983"/>
                <a:gd name="T19" fmla="*/ 1304 h 1317"/>
                <a:gd name="T20" fmla="*/ 39 w 983"/>
                <a:gd name="T21" fmla="*/ 1293 h 1317"/>
                <a:gd name="T22" fmla="*/ 451 w 983"/>
                <a:gd name="T23" fmla="*/ 1028 h 1317"/>
                <a:gd name="T24" fmla="*/ 455 w 983"/>
                <a:gd name="T25" fmla="*/ 1013 h 1317"/>
                <a:gd name="T26" fmla="*/ 532 w 983"/>
                <a:gd name="T27" fmla="*/ 731 h 1317"/>
                <a:gd name="T28" fmla="*/ 970 w 983"/>
                <a:gd name="T29" fmla="*/ 0 h 1317"/>
                <a:gd name="T30" fmla="*/ 968 w 983"/>
                <a:gd name="T31" fmla="*/ 2 h 1317"/>
                <a:gd name="T32" fmla="*/ 957 w 983"/>
                <a:gd name="T33" fmla="*/ 17 h 1317"/>
                <a:gd name="T34" fmla="*/ 628 w 983"/>
                <a:gd name="T35" fmla="*/ 429 h 1317"/>
                <a:gd name="T36" fmla="*/ 618 w 983"/>
                <a:gd name="T37" fmla="*/ 440 h 1317"/>
                <a:gd name="T38" fmla="*/ 603 w 983"/>
                <a:gd name="T39" fmla="*/ 462 h 1317"/>
                <a:gd name="T40" fmla="*/ 598 w 983"/>
                <a:gd name="T41" fmla="*/ 485 h 1317"/>
                <a:gd name="T42" fmla="*/ 530 w 983"/>
                <a:gd name="T43" fmla="*/ 727 h 1317"/>
                <a:gd name="T44" fmla="*/ 598 w 983"/>
                <a:gd name="T45" fmla="*/ 487 h 1317"/>
                <a:gd name="T46" fmla="*/ 598 w 983"/>
                <a:gd name="T47" fmla="*/ 485 h 1317"/>
                <a:gd name="T48" fmla="*/ 603 w 983"/>
                <a:gd name="T49" fmla="*/ 462 h 1317"/>
                <a:gd name="T50" fmla="*/ 618 w 983"/>
                <a:gd name="T51" fmla="*/ 442 h 1317"/>
                <a:gd name="T52" fmla="*/ 628 w 983"/>
                <a:gd name="T53" fmla="*/ 429 h 1317"/>
                <a:gd name="T54" fmla="*/ 959 w 983"/>
                <a:gd name="T55" fmla="*/ 17 h 1317"/>
                <a:gd name="T56" fmla="*/ 970 w 983"/>
                <a:gd name="T57" fmla="*/ 4 h 1317"/>
                <a:gd name="T58" fmla="*/ 970 w 983"/>
                <a:gd name="T59" fmla="*/ 8 h 1317"/>
                <a:gd name="T60" fmla="*/ 981 w 983"/>
                <a:gd name="T61" fmla="*/ 355 h 1317"/>
                <a:gd name="T62" fmla="*/ 951 w 983"/>
                <a:gd name="T63" fmla="*/ 397 h 1317"/>
                <a:gd name="T64" fmla="*/ 617 w 983"/>
                <a:gd name="T65" fmla="*/ 470 h 1317"/>
                <a:gd name="T66" fmla="*/ 617 w 983"/>
                <a:gd name="T67" fmla="*/ 472 h 1317"/>
                <a:gd name="T68" fmla="*/ 645 w 983"/>
                <a:gd name="T69" fmla="*/ 464 h 1317"/>
                <a:gd name="T70" fmla="*/ 983 w 983"/>
                <a:gd name="T71" fmla="*/ 391 h 1317"/>
                <a:gd name="T72" fmla="*/ 983 w 983"/>
                <a:gd name="T73" fmla="*/ 389 h 1317"/>
                <a:gd name="T74" fmla="*/ 972 w 983"/>
                <a:gd name="T75" fmla="*/ 36 h 1317"/>
                <a:gd name="T76" fmla="*/ 970 w 983"/>
                <a:gd name="T77" fmla="*/ 4 h 1317"/>
                <a:gd name="T78" fmla="*/ 970 w 983"/>
                <a:gd name="T79" fmla="*/ 2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3" h="1317">
                  <a:moveTo>
                    <a:pt x="2" y="1317"/>
                  </a:moveTo>
                  <a:lnTo>
                    <a:pt x="2" y="1317"/>
                  </a:lnTo>
                  <a:lnTo>
                    <a:pt x="2" y="1317"/>
                  </a:lnTo>
                  <a:lnTo>
                    <a:pt x="2" y="1317"/>
                  </a:lnTo>
                  <a:moveTo>
                    <a:pt x="530" y="729"/>
                  </a:moveTo>
                  <a:lnTo>
                    <a:pt x="460" y="988"/>
                  </a:lnTo>
                  <a:lnTo>
                    <a:pt x="453" y="1013"/>
                  </a:lnTo>
                  <a:lnTo>
                    <a:pt x="453" y="1015"/>
                  </a:lnTo>
                  <a:lnTo>
                    <a:pt x="449" y="1028"/>
                  </a:lnTo>
                  <a:lnTo>
                    <a:pt x="428" y="1041"/>
                  </a:lnTo>
                  <a:lnTo>
                    <a:pt x="37" y="1293"/>
                  </a:lnTo>
                  <a:lnTo>
                    <a:pt x="22" y="1302"/>
                  </a:lnTo>
                  <a:lnTo>
                    <a:pt x="20" y="1302"/>
                  </a:lnTo>
                  <a:lnTo>
                    <a:pt x="0" y="1315"/>
                  </a:lnTo>
                  <a:lnTo>
                    <a:pt x="0" y="1315"/>
                  </a:lnTo>
                  <a:lnTo>
                    <a:pt x="2" y="1317"/>
                  </a:lnTo>
                  <a:lnTo>
                    <a:pt x="2" y="1317"/>
                  </a:lnTo>
                  <a:lnTo>
                    <a:pt x="2" y="1317"/>
                  </a:lnTo>
                  <a:lnTo>
                    <a:pt x="4" y="1315"/>
                  </a:lnTo>
                  <a:lnTo>
                    <a:pt x="20" y="1304"/>
                  </a:lnTo>
                  <a:lnTo>
                    <a:pt x="20" y="1304"/>
                  </a:lnTo>
                  <a:lnTo>
                    <a:pt x="39" y="1293"/>
                  </a:lnTo>
                  <a:lnTo>
                    <a:pt x="428" y="1043"/>
                  </a:lnTo>
                  <a:lnTo>
                    <a:pt x="451" y="1028"/>
                  </a:lnTo>
                  <a:lnTo>
                    <a:pt x="455" y="1015"/>
                  </a:lnTo>
                  <a:lnTo>
                    <a:pt x="455" y="1013"/>
                  </a:lnTo>
                  <a:lnTo>
                    <a:pt x="460" y="988"/>
                  </a:lnTo>
                  <a:lnTo>
                    <a:pt x="532" y="731"/>
                  </a:lnTo>
                  <a:lnTo>
                    <a:pt x="530" y="729"/>
                  </a:lnTo>
                  <a:moveTo>
                    <a:pt x="970" y="0"/>
                  </a:moveTo>
                  <a:lnTo>
                    <a:pt x="970" y="2"/>
                  </a:lnTo>
                  <a:lnTo>
                    <a:pt x="968" y="2"/>
                  </a:lnTo>
                  <a:lnTo>
                    <a:pt x="957" y="17"/>
                  </a:lnTo>
                  <a:lnTo>
                    <a:pt x="957" y="17"/>
                  </a:lnTo>
                  <a:lnTo>
                    <a:pt x="946" y="30"/>
                  </a:lnTo>
                  <a:lnTo>
                    <a:pt x="628" y="429"/>
                  </a:lnTo>
                  <a:lnTo>
                    <a:pt x="620" y="438"/>
                  </a:lnTo>
                  <a:lnTo>
                    <a:pt x="618" y="440"/>
                  </a:lnTo>
                  <a:lnTo>
                    <a:pt x="605" y="457"/>
                  </a:lnTo>
                  <a:lnTo>
                    <a:pt x="603" y="462"/>
                  </a:lnTo>
                  <a:lnTo>
                    <a:pt x="603" y="464"/>
                  </a:lnTo>
                  <a:lnTo>
                    <a:pt x="598" y="485"/>
                  </a:lnTo>
                  <a:lnTo>
                    <a:pt x="596" y="487"/>
                  </a:lnTo>
                  <a:lnTo>
                    <a:pt x="530" y="727"/>
                  </a:lnTo>
                  <a:lnTo>
                    <a:pt x="532" y="729"/>
                  </a:lnTo>
                  <a:lnTo>
                    <a:pt x="598" y="487"/>
                  </a:lnTo>
                  <a:lnTo>
                    <a:pt x="598" y="487"/>
                  </a:lnTo>
                  <a:lnTo>
                    <a:pt x="598" y="485"/>
                  </a:lnTo>
                  <a:lnTo>
                    <a:pt x="603" y="464"/>
                  </a:lnTo>
                  <a:lnTo>
                    <a:pt x="603" y="462"/>
                  </a:lnTo>
                  <a:lnTo>
                    <a:pt x="605" y="457"/>
                  </a:lnTo>
                  <a:lnTo>
                    <a:pt x="618" y="442"/>
                  </a:lnTo>
                  <a:lnTo>
                    <a:pt x="618" y="440"/>
                  </a:lnTo>
                  <a:lnTo>
                    <a:pt x="628" y="429"/>
                  </a:lnTo>
                  <a:lnTo>
                    <a:pt x="947" y="30"/>
                  </a:lnTo>
                  <a:lnTo>
                    <a:pt x="959" y="17"/>
                  </a:lnTo>
                  <a:lnTo>
                    <a:pt x="959" y="17"/>
                  </a:lnTo>
                  <a:lnTo>
                    <a:pt x="970" y="4"/>
                  </a:lnTo>
                  <a:lnTo>
                    <a:pt x="970" y="6"/>
                  </a:lnTo>
                  <a:lnTo>
                    <a:pt x="970" y="8"/>
                  </a:lnTo>
                  <a:lnTo>
                    <a:pt x="970" y="36"/>
                  </a:lnTo>
                  <a:lnTo>
                    <a:pt x="981" y="355"/>
                  </a:lnTo>
                  <a:lnTo>
                    <a:pt x="983" y="391"/>
                  </a:lnTo>
                  <a:lnTo>
                    <a:pt x="951" y="397"/>
                  </a:lnTo>
                  <a:lnTo>
                    <a:pt x="647" y="464"/>
                  </a:lnTo>
                  <a:lnTo>
                    <a:pt x="617" y="470"/>
                  </a:lnTo>
                  <a:lnTo>
                    <a:pt x="615" y="470"/>
                  </a:lnTo>
                  <a:lnTo>
                    <a:pt x="617" y="472"/>
                  </a:lnTo>
                  <a:lnTo>
                    <a:pt x="617" y="472"/>
                  </a:lnTo>
                  <a:lnTo>
                    <a:pt x="645" y="464"/>
                  </a:lnTo>
                  <a:lnTo>
                    <a:pt x="951" y="399"/>
                  </a:lnTo>
                  <a:lnTo>
                    <a:pt x="983" y="391"/>
                  </a:lnTo>
                  <a:lnTo>
                    <a:pt x="983" y="391"/>
                  </a:lnTo>
                  <a:lnTo>
                    <a:pt x="983" y="389"/>
                  </a:lnTo>
                  <a:lnTo>
                    <a:pt x="983" y="355"/>
                  </a:lnTo>
                  <a:lnTo>
                    <a:pt x="972" y="36"/>
                  </a:lnTo>
                  <a:lnTo>
                    <a:pt x="970" y="6"/>
                  </a:lnTo>
                  <a:lnTo>
                    <a:pt x="970" y="4"/>
                  </a:lnTo>
                  <a:lnTo>
                    <a:pt x="970" y="4"/>
                  </a:lnTo>
                  <a:lnTo>
                    <a:pt x="970" y="2"/>
                  </a:lnTo>
                  <a:lnTo>
                    <a:pt x="970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239"/>
            <p:cNvSpPr>
              <a:spLocks noEditPoints="1"/>
            </p:cNvSpPr>
            <p:nvPr userDrawn="1"/>
          </p:nvSpPr>
          <p:spPr bwMode="auto">
            <a:xfrm>
              <a:off x="10499726" y="5254626"/>
              <a:ext cx="2454275" cy="3462338"/>
            </a:xfrm>
            <a:custGeom>
              <a:avLst/>
              <a:gdLst>
                <a:gd name="T0" fmla="*/ 1023 w 1546"/>
                <a:gd name="T1" fmla="*/ 2181 h 2181"/>
                <a:gd name="T2" fmla="*/ 262 w 1546"/>
                <a:gd name="T3" fmla="*/ 2085 h 2181"/>
                <a:gd name="T4" fmla="*/ 283 w 1546"/>
                <a:gd name="T5" fmla="*/ 2104 h 2181"/>
                <a:gd name="T6" fmla="*/ 1022 w 1546"/>
                <a:gd name="T7" fmla="*/ 2179 h 2181"/>
                <a:gd name="T8" fmla="*/ 283 w 1546"/>
                <a:gd name="T9" fmla="*/ 2102 h 2181"/>
                <a:gd name="T10" fmla="*/ 1272 w 1546"/>
                <a:gd name="T11" fmla="*/ 1848 h 2181"/>
                <a:gd name="T12" fmla="*/ 1023 w 1546"/>
                <a:gd name="T13" fmla="*/ 2179 h 2181"/>
                <a:gd name="T14" fmla="*/ 1273 w 1546"/>
                <a:gd name="T15" fmla="*/ 1848 h 2181"/>
                <a:gd name="T16" fmla="*/ 1522 w 1546"/>
                <a:gd name="T17" fmla="*/ 1520 h 2181"/>
                <a:gd name="T18" fmla="*/ 1522 w 1546"/>
                <a:gd name="T19" fmla="*/ 1520 h 2181"/>
                <a:gd name="T20" fmla="*/ 1540 w 1546"/>
                <a:gd name="T21" fmla="*/ 1497 h 2181"/>
                <a:gd name="T22" fmla="*/ 1535 w 1546"/>
                <a:gd name="T23" fmla="*/ 1503 h 2181"/>
                <a:gd name="T24" fmla="*/ 1544 w 1546"/>
                <a:gd name="T25" fmla="*/ 1490 h 2181"/>
                <a:gd name="T26" fmla="*/ 1531 w 1546"/>
                <a:gd name="T27" fmla="*/ 1490 h 2181"/>
                <a:gd name="T28" fmla="*/ 700 w 1546"/>
                <a:gd name="T29" fmla="*/ 1492 h 2181"/>
                <a:gd name="T30" fmla="*/ 1503 w 1546"/>
                <a:gd name="T31" fmla="*/ 1490 h 2181"/>
                <a:gd name="T32" fmla="*/ 1542 w 1546"/>
                <a:gd name="T33" fmla="*/ 1490 h 2181"/>
                <a:gd name="T34" fmla="*/ 1540 w 1546"/>
                <a:gd name="T35" fmla="*/ 1495 h 2181"/>
                <a:gd name="T36" fmla="*/ 659 w 1546"/>
                <a:gd name="T37" fmla="*/ 1118 h 2181"/>
                <a:gd name="T38" fmla="*/ 659 w 1546"/>
                <a:gd name="T39" fmla="*/ 1121 h 2181"/>
                <a:gd name="T40" fmla="*/ 674 w 1546"/>
                <a:gd name="T41" fmla="*/ 1493 h 2181"/>
                <a:gd name="T42" fmla="*/ 676 w 1546"/>
                <a:gd name="T43" fmla="*/ 1492 h 2181"/>
                <a:gd name="T44" fmla="*/ 659 w 1546"/>
                <a:gd name="T45" fmla="*/ 1121 h 2181"/>
                <a:gd name="T46" fmla="*/ 1093 w 1546"/>
                <a:gd name="T47" fmla="*/ 282 h 2181"/>
                <a:gd name="T48" fmla="*/ 1076 w 1546"/>
                <a:gd name="T49" fmla="*/ 316 h 2181"/>
                <a:gd name="T50" fmla="*/ 1076 w 1546"/>
                <a:gd name="T51" fmla="*/ 316 h 2181"/>
                <a:gd name="T52" fmla="*/ 1095 w 1546"/>
                <a:gd name="T53" fmla="*/ 284 h 2181"/>
                <a:gd name="T54" fmla="*/ 662 w 1546"/>
                <a:gd name="T55" fmla="*/ 1108 h 2181"/>
                <a:gd name="T56" fmla="*/ 2 w 1546"/>
                <a:gd name="T57" fmla="*/ 0 h 2181"/>
                <a:gd name="T58" fmla="*/ 10 w 1546"/>
                <a:gd name="T59" fmla="*/ 15 h 2181"/>
                <a:gd name="T60" fmla="*/ 275 w 1546"/>
                <a:gd name="T61" fmla="*/ 460 h 2181"/>
                <a:gd name="T62" fmla="*/ 410 w 1546"/>
                <a:gd name="T63" fmla="*/ 688 h 2181"/>
                <a:gd name="T64" fmla="*/ 657 w 1546"/>
                <a:gd name="T65" fmla="*/ 1099 h 2181"/>
                <a:gd name="T66" fmla="*/ 655 w 1546"/>
                <a:gd name="T67" fmla="*/ 1112 h 2181"/>
                <a:gd name="T68" fmla="*/ 204 w 1546"/>
                <a:gd name="T69" fmla="*/ 1227 h 2181"/>
                <a:gd name="T70" fmla="*/ 170 w 1546"/>
                <a:gd name="T71" fmla="*/ 1236 h 2181"/>
                <a:gd name="T72" fmla="*/ 173 w 1546"/>
                <a:gd name="T73" fmla="*/ 1274 h 2181"/>
                <a:gd name="T74" fmla="*/ 260 w 1546"/>
                <a:gd name="T75" fmla="*/ 2078 h 2181"/>
                <a:gd name="T76" fmla="*/ 262 w 1546"/>
                <a:gd name="T77" fmla="*/ 2080 h 2181"/>
                <a:gd name="T78" fmla="*/ 175 w 1546"/>
                <a:gd name="T79" fmla="*/ 1274 h 2181"/>
                <a:gd name="T80" fmla="*/ 172 w 1546"/>
                <a:gd name="T81" fmla="*/ 1236 h 2181"/>
                <a:gd name="T82" fmla="*/ 653 w 1546"/>
                <a:gd name="T83" fmla="*/ 1114 h 2181"/>
                <a:gd name="T84" fmla="*/ 657 w 1546"/>
                <a:gd name="T85" fmla="*/ 1116 h 2181"/>
                <a:gd name="T86" fmla="*/ 659 w 1546"/>
                <a:gd name="T87" fmla="*/ 1112 h 2181"/>
                <a:gd name="T88" fmla="*/ 662 w 1546"/>
                <a:gd name="T89" fmla="*/ 1106 h 2181"/>
                <a:gd name="T90" fmla="*/ 864 w 1546"/>
                <a:gd name="T91" fmla="*/ 721 h 2181"/>
                <a:gd name="T92" fmla="*/ 657 w 1546"/>
                <a:gd name="T93" fmla="*/ 1097 h 2181"/>
                <a:gd name="T94" fmla="*/ 412 w 1546"/>
                <a:gd name="T95" fmla="*/ 688 h 2181"/>
                <a:gd name="T96" fmla="*/ 275 w 1546"/>
                <a:gd name="T97" fmla="*/ 458 h 2181"/>
                <a:gd name="T98" fmla="*/ 12 w 1546"/>
                <a:gd name="T99" fmla="*/ 15 h 2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46" h="2181">
                  <a:moveTo>
                    <a:pt x="1023" y="2181"/>
                  </a:moveTo>
                  <a:lnTo>
                    <a:pt x="1023" y="2181"/>
                  </a:lnTo>
                  <a:lnTo>
                    <a:pt x="1023" y="2181"/>
                  </a:lnTo>
                  <a:lnTo>
                    <a:pt x="1023" y="2181"/>
                  </a:lnTo>
                  <a:lnTo>
                    <a:pt x="1023" y="2181"/>
                  </a:lnTo>
                  <a:close/>
                  <a:moveTo>
                    <a:pt x="262" y="2085"/>
                  </a:moveTo>
                  <a:lnTo>
                    <a:pt x="260" y="2087"/>
                  </a:lnTo>
                  <a:lnTo>
                    <a:pt x="262" y="2100"/>
                  </a:lnTo>
                  <a:lnTo>
                    <a:pt x="283" y="2104"/>
                  </a:lnTo>
                  <a:lnTo>
                    <a:pt x="990" y="2177"/>
                  </a:lnTo>
                  <a:lnTo>
                    <a:pt x="1022" y="2181"/>
                  </a:lnTo>
                  <a:lnTo>
                    <a:pt x="1022" y="2179"/>
                  </a:lnTo>
                  <a:lnTo>
                    <a:pt x="1022" y="2179"/>
                  </a:lnTo>
                  <a:lnTo>
                    <a:pt x="990" y="2175"/>
                  </a:lnTo>
                  <a:lnTo>
                    <a:pt x="283" y="2102"/>
                  </a:lnTo>
                  <a:lnTo>
                    <a:pt x="264" y="2100"/>
                  </a:lnTo>
                  <a:lnTo>
                    <a:pt x="262" y="2085"/>
                  </a:lnTo>
                  <a:close/>
                  <a:moveTo>
                    <a:pt x="1272" y="1848"/>
                  </a:moveTo>
                  <a:lnTo>
                    <a:pt x="1044" y="2151"/>
                  </a:lnTo>
                  <a:lnTo>
                    <a:pt x="1023" y="2179"/>
                  </a:lnTo>
                  <a:lnTo>
                    <a:pt x="1023" y="2179"/>
                  </a:lnTo>
                  <a:lnTo>
                    <a:pt x="1023" y="2179"/>
                  </a:lnTo>
                  <a:lnTo>
                    <a:pt x="1046" y="2151"/>
                  </a:lnTo>
                  <a:lnTo>
                    <a:pt x="1273" y="1848"/>
                  </a:lnTo>
                  <a:lnTo>
                    <a:pt x="1272" y="1848"/>
                  </a:lnTo>
                  <a:close/>
                  <a:moveTo>
                    <a:pt x="1535" y="1503"/>
                  </a:moveTo>
                  <a:lnTo>
                    <a:pt x="1522" y="1520"/>
                  </a:lnTo>
                  <a:lnTo>
                    <a:pt x="1273" y="1848"/>
                  </a:lnTo>
                  <a:lnTo>
                    <a:pt x="1273" y="1848"/>
                  </a:lnTo>
                  <a:lnTo>
                    <a:pt x="1522" y="1520"/>
                  </a:lnTo>
                  <a:lnTo>
                    <a:pt x="1533" y="1505"/>
                  </a:lnTo>
                  <a:lnTo>
                    <a:pt x="1535" y="1503"/>
                  </a:lnTo>
                  <a:close/>
                  <a:moveTo>
                    <a:pt x="1540" y="1497"/>
                  </a:moveTo>
                  <a:lnTo>
                    <a:pt x="1539" y="1497"/>
                  </a:lnTo>
                  <a:lnTo>
                    <a:pt x="1535" y="1501"/>
                  </a:lnTo>
                  <a:lnTo>
                    <a:pt x="1535" y="1503"/>
                  </a:lnTo>
                  <a:lnTo>
                    <a:pt x="1540" y="1497"/>
                  </a:lnTo>
                  <a:close/>
                  <a:moveTo>
                    <a:pt x="1546" y="1490"/>
                  </a:moveTo>
                  <a:lnTo>
                    <a:pt x="1544" y="1490"/>
                  </a:lnTo>
                  <a:lnTo>
                    <a:pt x="1542" y="1490"/>
                  </a:lnTo>
                  <a:lnTo>
                    <a:pt x="1531" y="1490"/>
                  </a:lnTo>
                  <a:lnTo>
                    <a:pt x="1531" y="1490"/>
                  </a:lnTo>
                  <a:lnTo>
                    <a:pt x="1503" y="1490"/>
                  </a:lnTo>
                  <a:lnTo>
                    <a:pt x="713" y="1492"/>
                  </a:lnTo>
                  <a:lnTo>
                    <a:pt x="700" y="1492"/>
                  </a:lnTo>
                  <a:lnTo>
                    <a:pt x="700" y="1493"/>
                  </a:lnTo>
                  <a:lnTo>
                    <a:pt x="713" y="1493"/>
                  </a:lnTo>
                  <a:lnTo>
                    <a:pt x="1503" y="1490"/>
                  </a:lnTo>
                  <a:lnTo>
                    <a:pt x="1531" y="1490"/>
                  </a:lnTo>
                  <a:lnTo>
                    <a:pt x="1533" y="1490"/>
                  </a:lnTo>
                  <a:lnTo>
                    <a:pt x="1542" y="1490"/>
                  </a:lnTo>
                  <a:lnTo>
                    <a:pt x="1544" y="1490"/>
                  </a:lnTo>
                  <a:lnTo>
                    <a:pt x="1544" y="1490"/>
                  </a:lnTo>
                  <a:lnTo>
                    <a:pt x="1540" y="1495"/>
                  </a:lnTo>
                  <a:lnTo>
                    <a:pt x="1540" y="1495"/>
                  </a:lnTo>
                  <a:lnTo>
                    <a:pt x="1546" y="1490"/>
                  </a:lnTo>
                  <a:close/>
                  <a:moveTo>
                    <a:pt x="659" y="1118"/>
                  </a:moveTo>
                  <a:lnTo>
                    <a:pt x="659" y="1118"/>
                  </a:lnTo>
                  <a:lnTo>
                    <a:pt x="659" y="1120"/>
                  </a:lnTo>
                  <a:lnTo>
                    <a:pt x="659" y="1121"/>
                  </a:lnTo>
                  <a:lnTo>
                    <a:pt x="659" y="1142"/>
                  </a:lnTo>
                  <a:lnTo>
                    <a:pt x="672" y="1471"/>
                  </a:lnTo>
                  <a:lnTo>
                    <a:pt x="674" y="1493"/>
                  </a:lnTo>
                  <a:lnTo>
                    <a:pt x="698" y="1493"/>
                  </a:lnTo>
                  <a:lnTo>
                    <a:pt x="698" y="1492"/>
                  </a:lnTo>
                  <a:lnTo>
                    <a:pt x="676" y="1492"/>
                  </a:lnTo>
                  <a:lnTo>
                    <a:pt x="674" y="1469"/>
                  </a:lnTo>
                  <a:lnTo>
                    <a:pt x="660" y="1142"/>
                  </a:lnTo>
                  <a:lnTo>
                    <a:pt x="659" y="1121"/>
                  </a:lnTo>
                  <a:lnTo>
                    <a:pt x="659" y="1120"/>
                  </a:lnTo>
                  <a:lnTo>
                    <a:pt x="659" y="1118"/>
                  </a:lnTo>
                  <a:close/>
                  <a:moveTo>
                    <a:pt x="1093" y="282"/>
                  </a:moveTo>
                  <a:lnTo>
                    <a:pt x="1085" y="297"/>
                  </a:lnTo>
                  <a:lnTo>
                    <a:pt x="1084" y="301"/>
                  </a:lnTo>
                  <a:lnTo>
                    <a:pt x="1076" y="316"/>
                  </a:lnTo>
                  <a:lnTo>
                    <a:pt x="864" y="719"/>
                  </a:lnTo>
                  <a:lnTo>
                    <a:pt x="865" y="721"/>
                  </a:lnTo>
                  <a:lnTo>
                    <a:pt x="1076" y="316"/>
                  </a:lnTo>
                  <a:lnTo>
                    <a:pt x="1087" y="299"/>
                  </a:lnTo>
                  <a:lnTo>
                    <a:pt x="1087" y="295"/>
                  </a:lnTo>
                  <a:lnTo>
                    <a:pt x="1095" y="284"/>
                  </a:lnTo>
                  <a:lnTo>
                    <a:pt x="1093" y="282"/>
                  </a:lnTo>
                  <a:close/>
                  <a:moveTo>
                    <a:pt x="660" y="1112"/>
                  </a:moveTo>
                  <a:lnTo>
                    <a:pt x="662" y="1108"/>
                  </a:lnTo>
                  <a:lnTo>
                    <a:pt x="662" y="1110"/>
                  </a:lnTo>
                  <a:lnTo>
                    <a:pt x="660" y="1112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" y="15"/>
                  </a:lnTo>
                  <a:lnTo>
                    <a:pt x="200" y="334"/>
                  </a:lnTo>
                  <a:lnTo>
                    <a:pt x="200" y="334"/>
                  </a:lnTo>
                  <a:lnTo>
                    <a:pt x="275" y="460"/>
                  </a:lnTo>
                  <a:lnTo>
                    <a:pt x="277" y="462"/>
                  </a:lnTo>
                  <a:lnTo>
                    <a:pt x="410" y="688"/>
                  </a:lnTo>
                  <a:lnTo>
                    <a:pt x="410" y="688"/>
                  </a:lnTo>
                  <a:lnTo>
                    <a:pt x="645" y="1080"/>
                  </a:lnTo>
                  <a:lnTo>
                    <a:pt x="655" y="1097"/>
                  </a:lnTo>
                  <a:lnTo>
                    <a:pt x="657" y="1099"/>
                  </a:lnTo>
                  <a:lnTo>
                    <a:pt x="660" y="1106"/>
                  </a:lnTo>
                  <a:lnTo>
                    <a:pt x="659" y="1112"/>
                  </a:lnTo>
                  <a:lnTo>
                    <a:pt x="655" y="1112"/>
                  </a:lnTo>
                  <a:lnTo>
                    <a:pt x="653" y="1114"/>
                  </a:lnTo>
                  <a:lnTo>
                    <a:pt x="627" y="1120"/>
                  </a:lnTo>
                  <a:lnTo>
                    <a:pt x="204" y="1227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8"/>
                  </a:lnTo>
                  <a:lnTo>
                    <a:pt x="173" y="1274"/>
                  </a:lnTo>
                  <a:lnTo>
                    <a:pt x="256" y="2053"/>
                  </a:lnTo>
                  <a:lnTo>
                    <a:pt x="260" y="2076"/>
                  </a:lnTo>
                  <a:lnTo>
                    <a:pt x="260" y="2078"/>
                  </a:lnTo>
                  <a:lnTo>
                    <a:pt x="260" y="2085"/>
                  </a:lnTo>
                  <a:lnTo>
                    <a:pt x="262" y="2085"/>
                  </a:lnTo>
                  <a:lnTo>
                    <a:pt x="262" y="2080"/>
                  </a:lnTo>
                  <a:lnTo>
                    <a:pt x="260" y="2078"/>
                  </a:lnTo>
                  <a:lnTo>
                    <a:pt x="258" y="2053"/>
                  </a:lnTo>
                  <a:lnTo>
                    <a:pt x="175" y="1274"/>
                  </a:lnTo>
                  <a:lnTo>
                    <a:pt x="172" y="1238"/>
                  </a:lnTo>
                  <a:lnTo>
                    <a:pt x="172" y="1236"/>
                  </a:lnTo>
                  <a:lnTo>
                    <a:pt x="172" y="1236"/>
                  </a:lnTo>
                  <a:lnTo>
                    <a:pt x="205" y="1229"/>
                  </a:lnTo>
                  <a:lnTo>
                    <a:pt x="629" y="1121"/>
                  </a:lnTo>
                  <a:lnTo>
                    <a:pt x="653" y="1114"/>
                  </a:lnTo>
                  <a:lnTo>
                    <a:pt x="653" y="1114"/>
                  </a:lnTo>
                  <a:lnTo>
                    <a:pt x="657" y="1114"/>
                  </a:lnTo>
                  <a:lnTo>
                    <a:pt x="657" y="1116"/>
                  </a:lnTo>
                  <a:lnTo>
                    <a:pt x="659" y="1116"/>
                  </a:lnTo>
                  <a:lnTo>
                    <a:pt x="659" y="1114"/>
                  </a:lnTo>
                  <a:lnTo>
                    <a:pt x="659" y="1112"/>
                  </a:lnTo>
                  <a:lnTo>
                    <a:pt x="664" y="1112"/>
                  </a:lnTo>
                  <a:lnTo>
                    <a:pt x="664" y="1110"/>
                  </a:lnTo>
                  <a:lnTo>
                    <a:pt x="662" y="1106"/>
                  </a:lnTo>
                  <a:lnTo>
                    <a:pt x="676" y="1082"/>
                  </a:lnTo>
                  <a:lnTo>
                    <a:pt x="864" y="721"/>
                  </a:lnTo>
                  <a:lnTo>
                    <a:pt x="864" y="721"/>
                  </a:lnTo>
                  <a:lnTo>
                    <a:pt x="674" y="1082"/>
                  </a:lnTo>
                  <a:lnTo>
                    <a:pt x="660" y="1106"/>
                  </a:lnTo>
                  <a:lnTo>
                    <a:pt x="657" y="1097"/>
                  </a:lnTo>
                  <a:lnTo>
                    <a:pt x="655" y="1095"/>
                  </a:lnTo>
                  <a:lnTo>
                    <a:pt x="645" y="1080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277" y="460"/>
                  </a:lnTo>
                  <a:lnTo>
                    <a:pt x="275" y="458"/>
                  </a:lnTo>
                  <a:lnTo>
                    <a:pt x="202" y="334"/>
                  </a:lnTo>
                  <a:lnTo>
                    <a:pt x="202" y="332"/>
                  </a:lnTo>
                  <a:lnTo>
                    <a:pt x="12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240"/>
            <p:cNvSpPr>
              <a:spLocks noEditPoints="1"/>
            </p:cNvSpPr>
            <p:nvPr userDrawn="1"/>
          </p:nvSpPr>
          <p:spPr bwMode="auto">
            <a:xfrm>
              <a:off x="10499726" y="5254626"/>
              <a:ext cx="2454275" cy="3462338"/>
            </a:xfrm>
            <a:custGeom>
              <a:avLst/>
              <a:gdLst>
                <a:gd name="T0" fmla="*/ 1023 w 1546"/>
                <a:gd name="T1" fmla="*/ 2181 h 2181"/>
                <a:gd name="T2" fmla="*/ 262 w 1546"/>
                <a:gd name="T3" fmla="*/ 2085 h 2181"/>
                <a:gd name="T4" fmla="*/ 283 w 1546"/>
                <a:gd name="T5" fmla="*/ 2104 h 2181"/>
                <a:gd name="T6" fmla="*/ 1022 w 1546"/>
                <a:gd name="T7" fmla="*/ 2179 h 2181"/>
                <a:gd name="T8" fmla="*/ 283 w 1546"/>
                <a:gd name="T9" fmla="*/ 2102 h 2181"/>
                <a:gd name="T10" fmla="*/ 1272 w 1546"/>
                <a:gd name="T11" fmla="*/ 1848 h 2181"/>
                <a:gd name="T12" fmla="*/ 1023 w 1546"/>
                <a:gd name="T13" fmla="*/ 2179 h 2181"/>
                <a:gd name="T14" fmla="*/ 1273 w 1546"/>
                <a:gd name="T15" fmla="*/ 1848 h 2181"/>
                <a:gd name="T16" fmla="*/ 1522 w 1546"/>
                <a:gd name="T17" fmla="*/ 1520 h 2181"/>
                <a:gd name="T18" fmla="*/ 1522 w 1546"/>
                <a:gd name="T19" fmla="*/ 1520 h 2181"/>
                <a:gd name="T20" fmla="*/ 1540 w 1546"/>
                <a:gd name="T21" fmla="*/ 1497 h 2181"/>
                <a:gd name="T22" fmla="*/ 1535 w 1546"/>
                <a:gd name="T23" fmla="*/ 1503 h 2181"/>
                <a:gd name="T24" fmla="*/ 1544 w 1546"/>
                <a:gd name="T25" fmla="*/ 1490 h 2181"/>
                <a:gd name="T26" fmla="*/ 1531 w 1546"/>
                <a:gd name="T27" fmla="*/ 1490 h 2181"/>
                <a:gd name="T28" fmla="*/ 700 w 1546"/>
                <a:gd name="T29" fmla="*/ 1492 h 2181"/>
                <a:gd name="T30" fmla="*/ 1503 w 1546"/>
                <a:gd name="T31" fmla="*/ 1490 h 2181"/>
                <a:gd name="T32" fmla="*/ 1542 w 1546"/>
                <a:gd name="T33" fmla="*/ 1490 h 2181"/>
                <a:gd name="T34" fmla="*/ 1540 w 1546"/>
                <a:gd name="T35" fmla="*/ 1495 h 2181"/>
                <a:gd name="T36" fmla="*/ 659 w 1546"/>
                <a:gd name="T37" fmla="*/ 1118 h 2181"/>
                <a:gd name="T38" fmla="*/ 659 w 1546"/>
                <a:gd name="T39" fmla="*/ 1121 h 2181"/>
                <a:gd name="T40" fmla="*/ 674 w 1546"/>
                <a:gd name="T41" fmla="*/ 1493 h 2181"/>
                <a:gd name="T42" fmla="*/ 676 w 1546"/>
                <a:gd name="T43" fmla="*/ 1492 h 2181"/>
                <a:gd name="T44" fmla="*/ 659 w 1546"/>
                <a:gd name="T45" fmla="*/ 1121 h 2181"/>
                <a:gd name="T46" fmla="*/ 1093 w 1546"/>
                <a:gd name="T47" fmla="*/ 282 h 2181"/>
                <a:gd name="T48" fmla="*/ 1076 w 1546"/>
                <a:gd name="T49" fmla="*/ 316 h 2181"/>
                <a:gd name="T50" fmla="*/ 1076 w 1546"/>
                <a:gd name="T51" fmla="*/ 316 h 2181"/>
                <a:gd name="T52" fmla="*/ 1095 w 1546"/>
                <a:gd name="T53" fmla="*/ 284 h 2181"/>
                <a:gd name="T54" fmla="*/ 662 w 1546"/>
                <a:gd name="T55" fmla="*/ 1108 h 2181"/>
                <a:gd name="T56" fmla="*/ 2 w 1546"/>
                <a:gd name="T57" fmla="*/ 0 h 2181"/>
                <a:gd name="T58" fmla="*/ 10 w 1546"/>
                <a:gd name="T59" fmla="*/ 15 h 2181"/>
                <a:gd name="T60" fmla="*/ 275 w 1546"/>
                <a:gd name="T61" fmla="*/ 460 h 2181"/>
                <a:gd name="T62" fmla="*/ 410 w 1546"/>
                <a:gd name="T63" fmla="*/ 688 h 2181"/>
                <a:gd name="T64" fmla="*/ 657 w 1546"/>
                <a:gd name="T65" fmla="*/ 1099 h 2181"/>
                <a:gd name="T66" fmla="*/ 655 w 1546"/>
                <a:gd name="T67" fmla="*/ 1112 h 2181"/>
                <a:gd name="T68" fmla="*/ 204 w 1546"/>
                <a:gd name="T69" fmla="*/ 1227 h 2181"/>
                <a:gd name="T70" fmla="*/ 170 w 1546"/>
                <a:gd name="T71" fmla="*/ 1236 h 2181"/>
                <a:gd name="T72" fmla="*/ 173 w 1546"/>
                <a:gd name="T73" fmla="*/ 1274 h 2181"/>
                <a:gd name="T74" fmla="*/ 260 w 1546"/>
                <a:gd name="T75" fmla="*/ 2078 h 2181"/>
                <a:gd name="T76" fmla="*/ 262 w 1546"/>
                <a:gd name="T77" fmla="*/ 2080 h 2181"/>
                <a:gd name="T78" fmla="*/ 175 w 1546"/>
                <a:gd name="T79" fmla="*/ 1274 h 2181"/>
                <a:gd name="T80" fmla="*/ 172 w 1546"/>
                <a:gd name="T81" fmla="*/ 1236 h 2181"/>
                <a:gd name="T82" fmla="*/ 653 w 1546"/>
                <a:gd name="T83" fmla="*/ 1114 h 2181"/>
                <a:gd name="T84" fmla="*/ 657 w 1546"/>
                <a:gd name="T85" fmla="*/ 1116 h 2181"/>
                <a:gd name="T86" fmla="*/ 659 w 1546"/>
                <a:gd name="T87" fmla="*/ 1112 h 2181"/>
                <a:gd name="T88" fmla="*/ 662 w 1546"/>
                <a:gd name="T89" fmla="*/ 1106 h 2181"/>
                <a:gd name="T90" fmla="*/ 864 w 1546"/>
                <a:gd name="T91" fmla="*/ 721 h 2181"/>
                <a:gd name="T92" fmla="*/ 657 w 1546"/>
                <a:gd name="T93" fmla="*/ 1097 h 2181"/>
                <a:gd name="T94" fmla="*/ 412 w 1546"/>
                <a:gd name="T95" fmla="*/ 688 h 2181"/>
                <a:gd name="T96" fmla="*/ 275 w 1546"/>
                <a:gd name="T97" fmla="*/ 458 h 2181"/>
                <a:gd name="T98" fmla="*/ 12 w 1546"/>
                <a:gd name="T99" fmla="*/ 15 h 2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46" h="2181">
                  <a:moveTo>
                    <a:pt x="1023" y="2181"/>
                  </a:moveTo>
                  <a:lnTo>
                    <a:pt x="1023" y="2181"/>
                  </a:lnTo>
                  <a:lnTo>
                    <a:pt x="1023" y="2181"/>
                  </a:lnTo>
                  <a:lnTo>
                    <a:pt x="1023" y="2181"/>
                  </a:lnTo>
                  <a:lnTo>
                    <a:pt x="1023" y="2181"/>
                  </a:lnTo>
                  <a:moveTo>
                    <a:pt x="262" y="2085"/>
                  </a:moveTo>
                  <a:lnTo>
                    <a:pt x="260" y="2087"/>
                  </a:lnTo>
                  <a:lnTo>
                    <a:pt x="262" y="2100"/>
                  </a:lnTo>
                  <a:lnTo>
                    <a:pt x="283" y="2104"/>
                  </a:lnTo>
                  <a:lnTo>
                    <a:pt x="990" y="2177"/>
                  </a:lnTo>
                  <a:lnTo>
                    <a:pt x="1022" y="2181"/>
                  </a:lnTo>
                  <a:lnTo>
                    <a:pt x="1022" y="2179"/>
                  </a:lnTo>
                  <a:lnTo>
                    <a:pt x="1022" y="2179"/>
                  </a:lnTo>
                  <a:lnTo>
                    <a:pt x="990" y="2175"/>
                  </a:lnTo>
                  <a:lnTo>
                    <a:pt x="283" y="2102"/>
                  </a:lnTo>
                  <a:lnTo>
                    <a:pt x="264" y="2100"/>
                  </a:lnTo>
                  <a:lnTo>
                    <a:pt x="262" y="2085"/>
                  </a:lnTo>
                  <a:moveTo>
                    <a:pt x="1272" y="1848"/>
                  </a:moveTo>
                  <a:lnTo>
                    <a:pt x="1044" y="2151"/>
                  </a:lnTo>
                  <a:lnTo>
                    <a:pt x="1023" y="2179"/>
                  </a:lnTo>
                  <a:lnTo>
                    <a:pt x="1023" y="2179"/>
                  </a:lnTo>
                  <a:lnTo>
                    <a:pt x="1023" y="2179"/>
                  </a:lnTo>
                  <a:lnTo>
                    <a:pt x="1046" y="2151"/>
                  </a:lnTo>
                  <a:lnTo>
                    <a:pt x="1273" y="1848"/>
                  </a:lnTo>
                  <a:lnTo>
                    <a:pt x="1272" y="1848"/>
                  </a:lnTo>
                  <a:moveTo>
                    <a:pt x="1535" y="1503"/>
                  </a:moveTo>
                  <a:lnTo>
                    <a:pt x="1522" y="1520"/>
                  </a:lnTo>
                  <a:lnTo>
                    <a:pt x="1273" y="1848"/>
                  </a:lnTo>
                  <a:lnTo>
                    <a:pt x="1273" y="1848"/>
                  </a:lnTo>
                  <a:lnTo>
                    <a:pt x="1522" y="1520"/>
                  </a:lnTo>
                  <a:lnTo>
                    <a:pt x="1533" y="1505"/>
                  </a:lnTo>
                  <a:lnTo>
                    <a:pt x="1535" y="1503"/>
                  </a:lnTo>
                  <a:moveTo>
                    <a:pt x="1540" y="1497"/>
                  </a:moveTo>
                  <a:lnTo>
                    <a:pt x="1539" y="1497"/>
                  </a:lnTo>
                  <a:lnTo>
                    <a:pt x="1535" y="1501"/>
                  </a:lnTo>
                  <a:lnTo>
                    <a:pt x="1535" y="1503"/>
                  </a:lnTo>
                  <a:lnTo>
                    <a:pt x="1540" y="1497"/>
                  </a:lnTo>
                  <a:moveTo>
                    <a:pt x="1546" y="1490"/>
                  </a:moveTo>
                  <a:lnTo>
                    <a:pt x="1544" y="1490"/>
                  </a:lnTo>
                  <a:lnTo>
                    <a:pt x="1542" y="1490"/>
                  </a:lnTo>
                  <a:lnTo>
                    <a:pt x="1531" y="1490"/>
                  </a:lnTo>
                  <a:lnTo>
                    <a:pt x="1531" y="1490"/>
                  </a:lnTo>
                  <a:lnTo>
                    <a:pt x="1503" y="1490"/>
                  </a:lnTo>
                  <a:lnTo>
                    <a:pt x="713" y="1492"/>
                  </a:lnTo>
                  <a:lnTo>
                    <a:pt x="700" y="1492"/>
                  </a:lnTo>
                  <a:lnTo>
                    <a:pt x="700" y="1493"/>
                  </a:lnTo>
                  <a:lnTo>
                    <a:pt x="713" y="1493"/>
                  </a:lnTo>
                  <a:lnTo>
                    <a:pt x="1503" y="1490"/>
                  </a:lnTo>
                  <a:lnTo>
                    <a:pt x="1531" y="1490"/>
                  </a:lnTo>
                  <a:lnTo>
                    <a:pt x="1533" y="1490"/>
                  </a:lnTo>
                  <a:lnTo>
                    <a:pt x="1542" y="1490"/>
                  </a:lnTo>
                  <a:lnTo>
                    <a:pt x="1544" y="1490"/>
                  </a:lnTo>
                  <a:lnTo>
                    <a:pt x="1544" y="1490"/>
                  </a:lnTo>
                  <a:lnTo>
                    <a:pt x="1540" y="1495"/>
                  </a:lnTo>
                  <a:lnTo>
                    <a:pt x="1540" y="1495"/>
                  </a:lnTo>
                  <a:lnTo>
                    <a:pt x="1546" y="1490"/>
                  </a:lnTo>
                  <a:moveTo>
                    <a:pt x="659" y="1118"/>
                  </a:moveTo>
                  <a:lnTo>
                    <a:pt x="659" y="1118"/>
                  </a:lnTo>
                  <a:lnTo>
                    <a:pt x="659" y="1120"/>
                  </a:lnTo>
                  <a:lnTo>
                    <a:pt x="659" y="1121"/>
                  </a:lnTo>
                  <a:lnTo>
                    <a:pt x="659" y="1142"/>
                  </a:lnTo>
                  <a:lnTo>
                    <a:pt x="672" y="1471"/>
                  </a:lnTo>
                  <a:lnTo>
                    <a:pt x="674" y="1493"/>
                  </a:lnTo>
                  <a:lnTo>
                    <a:pt x="698" y="1493"/>
                  </a:lnTo>
                  <a:lnTo>
                    <a:pt x="698" y="1492"/>
                  </a:lnTo>
                  <a:lnTo>
                    <a:pt x="676" y="1492"/>
                  </a:lnTo>
                  <a:lnTo>
                    <a:pt x="674" y="1469"/>
                  </a:lnTo>
                  <a:lnTo>
                    <a:pt x="660" y="1142"/>
                  </a:lnTo>
                  <a:lnTo>
                    <a:pt x="659" y="1121"/>
                  </a:lnTo>
                  <a:lnTo>
                    <a:pt x="659" y="1120"/>
                  </a:lnTo>
                  <a:lnTo>
                    <a:pt x="659" y="1118"/>
                  </a:lnTo>
                  <a:moveTo>
                    <a:pt x="1093" y="282"/>
                  </a:moveTo>
                  <a:lnTo>
                    <a:pt x="1085" y="297"/>
                  </a:lnTo>
                  <a:lnTo>
                    <a:pt x="1084" y="301"/>
                  </a:lnTo>
                  <a:lnTo>
                    <a:pt x="1076" y="316"/>
                  </a:lnTo>
                  <a:lnTo>
                    <a:pt x="864" y="719"/>
                  </a:lnTo>
                  <a:lnTo>
                    <a:pt x="865" y="721"/>
                  </a:lnTo>
                  <a:lnTo>
                    <a:pt x="1076" y="316"/>
                  </a:lnTo>
                  <a:lnTo>
                    <a:pt x="1087" y="299"/>
                  </a:lnTo>
                  <a:lnTo>
                    <a:pt x="1087" y="295"/>
                  </a:lnTo>
                  <a:lnTo>
                    <a:pt x="1095" y="284"/>
                  </a:lnTo>
                  <a:lnTo>
                    <a:pt x="1093" y="282"/>
                  </a:lnTo>
                  <a:moveTo>
                    <a:pt x="660" y="1112"/>
                  </a:moveTo>
                  <a:lnTo>
                    <a:pt x="662" y="1108"/>
                  </a:lnTo>
                  <a:lnTo>
                    <a:pt x="662" y="1110"/>
                  </a:lnTo>
                  <a:lnTo>
                    <a:pt x="660" y="1112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" y="15"/>
                  </a:lnTo>
                  <a:lnTo>
                    <a:pt x="200" y="334"/>
                  </a:lnTo>
                  <a:lnTo>
                    <a:pt x="200" y="334"/>
                  </a:lnTo>
                  <a:lnTo>
                    <a:pt x="275" y="460"/>
                  </a:lnTo>
                  <a:lnTo>
                    <a:pt x="277" y="462"/>
                  </a:lnTo>
                  <a:lnTo>
                    <a:pt x="410" y="688"/>
                  </a:lnTo>
                  <a:lnTo>
                    <a:pt x="410" y="688"/>
                  </a:lnTo>
                  <a:lnTo>
                    <a:pt x="645" y="1080"/>
                  </a:lnTo>
                  <a:lnTo>
                    <a:pt x="655" y="1097"/>
                  </a:lnTo>
                  <a:lnTo>
                    <a:pt x="657" y="1099"/>
                  </a:lnTo>
                  <a:lnTo>
                    <a:pt x="660" y="1106"/>
                  </a:lnTo>
                  <a:lnTo>
                    <a:pt x="659" y="1112"/>
                  </a:lnTo>
                  <a:lnTo>
                    <a:pt x="655" y="1112"/>
                  </a:lnTo>
                  <a:lnTo>
                    <a:pt x="653" y="1114"/>
                  </a:lnTo>
                  <a:lnTo>
                    <a:pt x="627" y="1120"/>
                  </a:lnTo>
                  <a:lnTo>
                    <a:pt x="204" y="1227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8"/>
                  </a:lnTo>
                  <a:lnTo>
                    <a:pt x="173" y="1274"/>
                  </a:lnTo>
                  <a:lnTo>
                    <a:pt x="256" y="2053"/>
                  </a:lnTo>
                  <a:lnTo>
                    <a:pt x="260" y="2076"/>
                  </a:lnTo>
                  <a:lnTo>
                    <a:pt x="260" y="2078"/>
                  </a:lnTo>
                  <a:lnTo>
                    <a:pt x="260" y="2085"/>
                  </a:lnTo>
                  <a:lnTo>
                    <a:pt x="262" y="2085"/>
                  </a:lnTo>
                  <a:lnTo>
                    <a:pt x="262" y="2080"/>
                  </a:lnTo>
                  <a:lnTo>
                    <a:pt x="260" y="2078"/>
                  </a:lnTo>
                  <a:lnTo>
                    <a:pt x="258" y="2053"/>
                  </a:lnTo>
                  <a:lnTo>
                    <a:pt x="175" y="1274"/>
                  </a:lnTo>
                  <a:lnTo>
                    <a:pt x="172" y="1238"/>
                  </a:lnTo>
                  <a:lnTo>
                    <a:pt x="172" y="1236"/>
                  </a:lnTo>
                  <a:lnTo>
                    <a:pt x="172" y="1236"/>
                  </a:lnTo>
                  <a:lnTo>
                    <a:pt x="205" y="1229"/>
                  </a:lnTo>
                  <a:lnTo>
                    <a:pt x="629" y="1121"/>
                  </a:lnTo>
                  <a:lnTo>
                    <a:pt x="653" y="1114"/>
                  </a:lnTo>
                  <a:lnTo>
                    <a:pt x="653" y="1114"/>
                  </a:lnTo>
                  <a:lnTo>
                    <a:pt x="657" y="1114"/>
                  </a:lnTo>
                  <a:lnTo>
                    <a:pt x="657" y="1116"/>
                  </a:lnTo>
                  <a:lnTo>
                    <a:pt x="659" y="1116"/>
                  </a:lnTo>
                  <a:lnTo>
                    <a:pt x="659" y="1114"/>
                  </a:lnTo>
                  <a:lnTo>
                    <a:pt x="659" y="1112"/>
                  </a:lnTo>
                  <a:lnTo>
                    <a:pt x="664" y="1112"/>
                  </a:lnTo>
                  <a:lnTo>
                    <a:pt x="664" y="1110"/>
                  </a:lnTo>
                  <a:lnTo>
                    <a:pt x="662" y="1106"/>
                  </a:lnTo>
                  <a:lnTo>
                    <a:pt x="676" y="1082"/>
                  </a:lnTo>
                  <a:lnTo>
                    <a:pt x="864" y="721"/>
                  </a:lnTo>
                  <a:lnTo>
                    <a:pt x="864" y="721"/>
                  </a:lnTo>
                  <a:lnTo>
                    <a:pt x="674" y="1082"/>
                  </a:lnTo>
                  <a:lnTo>
                    <a:pt x="660" y="1106"/>
                  </a:lnTo>
                  <a:lnTo>
                    <a:pt x="657" y="1097"/>
                  </a:lnTo>
                  <a:lnTo>
                    <a:pt x="655" y="1095"/>
                  </a:lnTo>
                  <a:lnTo>
                    <a:pt x="645" y="1080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277" y="460"/>
                  </a:lnTo>
                  <a:lnTo>
                    <a:pt x="275" y="458"/>
                  </a:lnTo>
                  <a:lnTo>
                    <a:pt x="202" y="334"/>
                  </a:lnTo>
                  <a:lnTo>
                    <a:pt x="202" y="332"/>
                  </a:lnTo>
                  <a:lnTo>
                    <a:pt x="12" y="15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241"/>
            <p:cNvSpPr>
              <a:spLocks/>
            </p:cNvSpPr>
            <p:nvPr userDrawn="1"/>
          </p:nvSpPr>
          <p:spPr bwMode="auto">
            <a:xfrm>
              <a:off x="9294814" y="5535613"/>
              <a:ext cx="477838" cy="720725"/>
            </a:xfrm>
            <a:custGeom>
              <a:avLst/>
              <a:gdLst>
                <a:gd name="T0" fmla="*/ 301 w 301"/>
                <a:gd name="T1" fmla="*/ 0 h 454"/>
                <a:gd name="T2" fmla="*/ 297 w 301"/>
                <a:gd name="T3" fmla="*/ 3 h 454"/>
                <a:gd name="T4" fmla="*/ 297 w 301"/>
                <a:gd name="T5" fmla="*/ 5 h 454"/>
                <a:gd name="T6" fmla="*/ 293 w 301"/>
                <a:gd name="T7" fmla="*/ 11 h 454"/>
                <a:gd name="T8" fmla="*/ 293 w 301"/>
                <a:gd name="T9" fmla="*/ 11 h 454"/>
                <a:gd name="T10" fmla="*/ 280 w 301"/>
                <a:gd name="T11" fmla="*/ 32 h 454"/>
                <a:gd name="T12" fmla="*/ 133 w 301"/>
                <a:gd name="T13" fmla="*/ 251 h 454"/>
                <a:gd name="T14" fmla="*/ 133 w 301"/>
                <a:gd name="T15" fmla="*/ 251 h 454"/>
                <a:gd name="T16" fmla="*/ 15 w 301"/>
                <a:gd name="T17" fmla="*/ 432 h 454"/>
                <a:gd name="T18" fmla="*/ 0 w 301"/>
                <a:gd name="T19" fmla="*/ 454 h 454"/>
                <a:gd name="T20" fmla="*/ 0 w 301"/>
                <a:gd name="T21" fmla="*/ 454 h 454"/>
                <a:gd name="T22" fmla="*/ 15 w 301"/>
                <a:gd name="T23" fmla="*/ 432 h 454"/>
                <a:gd name="T24" fmla="*/ 133 w 301"/>
                <a:gd name="T25" fmla="*/ 251 h 454"/>
                <a:gd name="T26" fmla="*/ 135 w 301"/>
                <a:gd name="T27" fmla="*/ 251 h 454"/>
                <a:gd name="T28" fmla="*/ 280 w 301"/>
                <a:gd name="T29" fmla="*/ 32 h 454"/>
                <a:gd name="T30" fmla="*/ 293 w 301"/>
                <a:gd name="T31" fmla="*/ 13 h 454"/>
                <a:gd name="T32" fmla="*/ 295 w 301"/>
                <a:gd name="T33" fmla="*/ 11 h 454"/>
                <a:gd name="T34" fmla="*/ 299 w 301"/>
                <a:gd name="T35" fmla="*/ 5 h 454"/>
                <a:gd name="T36" fmla="*/ 299 w 301"/>
                <a:gd name="T37" fmla="*/ 3 h 454"/>
                <a:gd name="T38" fmla="*/ 301 w 301"/>
                <a:gd name="T39" fmla="*/ 0 h 454"/>
                <a:gd name="T40" fmla="*/ 301 w 301"/>
                <a:gd name="T41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1" h="454">
                  <a:moveTo>
                    <a:pt x="301" y="0"/>
                  </a:moveTo>
                  <a:lnTo>
                    <a:pt x="297" y="3"/>
                  </a:lnTo>
                  <a:lnTo>
                    <a:pt x="297" y="5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280" y="32"/>
                  </a:lnTo>
                  <a:lnTo>
                    <a:pt x="133" y="251"/>
                  </a:lnTo>
                  <a:lnTo>
                    <a:pt x="133" y="251"/>
                  </a:lnTo>
                  <a:lnTo>
                    <a:pt x="15" y="432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5" y="432"/>
                  </a:lnTo>
                  <a:lnTo>
                    <a:pt x="133" y="251"/>
                  </a:lnTo>
                  <a:lnTo>
                    <a:pt x="135" y="251"/>
                  </a:lnTo>
                  <a:lnTo>
                    <a:pt x="280" y="32"/>
                  </a:lnTo>
                  <a:lnTo>
                    <a:pt x="293" y="13"/>
                  </a:lnTo>
                  <a:lnTo>
                    <a:pt x="295" y="11"/>
                  </a:lnTo>
                  <a:lnTo>
                    <a:pt x="299" y="5"/>
                  </a:lnTo>
                  <a:lnTo>
                    <a:pt x="299" y="3"/>
                  </a:lnTo>
                  <a:lnTo>
                    <a:pt x="301" y="0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242"/>
            <p:cNvSpPr>
              <a:spLocks/>
            </p:cNvSpPr>
            <p:nvPr userDrawn="1"/>
          </p:nvSpPr>
          <p:spPr bwMode="auto">
            <a:xfrm>
              <a:off x="9294814" y="5535613"/>
              <a:ext cx="477838" cy="720725"/>
            </a:xfrm>
            <a:custGeom>
              <a:avLst/>
              <a:gdLst>
                <a:gd name="T0" fmla="*/ 301 w 301"/>
                <a:gd name="T1" fmla="*/ 0 h 454"/>
                <a:gd name="T2" fmla="*/ 297 w 301"/>
                <a:gd name="T3" fmla="*/ 3 h 454"/>
                <a:gd name="T4" fmla="*/ 297 w 301"/>
                <a:gd name="T5" fmla="*/ 5 h 454"/>
                <a:gd name="T6" fmla="*/ 293 w 301"/>
                <a:gd name="T7" fmla="*/ 11 h 454"/>
                <a:gd name="T8" fmla="*/ 293 w 301"/>
                <a:gd name="T9" fmla="*/ 11 h 454"/>
                <a:gd name="T10" fmla="*/ 280 w 301"/>
                <a:gd name="T11" fmla="*/ 32 h 454"/>
                <a:gd name="T12" fmla="*/ 133 w 301"/>
                <a:gd name="T13" fmla="*/ 251 h 454"/>
                <a:gd name="T14" fmla="*/ 133 w 301"/>
                <a:gd name="T15" fmla="*/ 251 h 454"/>
                <a:gd name="T16" fmla="*/ 15 w 301"/>
                <a:gd name="T17" fmla="*/ 432 h 454"/>
                <a:gd name="T18" fmla="*/ 0 w 301"/>
                <a:gd name="T19" fmla="*/ 454 h 454"/>
                <a:gd name="T20" fmla="*/ 0 w 301"/>
                <a:gd name="T21" fmla="*/ 454 h 454"/>
                <a:gd name="T22" fmla="*/ 15 w 301"/>
                <a:gd name="T23" fmla="*/ 432 h 454"/>
                <a:gd name="T24" fmla="*/ 133 w 301"/>
                <a:gd name="T25" fmla="*/ 251 h 454"/>
                <a:gd name="T26" fmla="*/ 135 w 301"/>
                <a:gd name="T27" fmla="*/ 251 h 454"/>
                <a:gd name="T28" fmla="*/ 280 w 301"/>
                <a:gd name="T29" fmla="*/ 32 h 454"/>
                <a:gd name="T30" fmla="*/ 293 w 301"/>
                <a:gd name="T31" fmla="*/ 13 h 454"/>
                <a:gd name="T32" fmla="*/ 295 w 301"/>
                <a:gd name="T33" fmla="*/ 11 h 454"/>
                <a:gd name="T34" fmla="*/ 299 w 301"/>
                <a:gd name="T35" fmla="*/ 5 h 454"/>
                <a:gd name="T36" fmla="*/ 299 w 301"/>
                <a:gd name="T37" fmla="*/ 3 h 454"/>
                <a:gd name="T38" fmla="*/ 301 w 301"/>
                <a:gd name="T39" fmla="*/ 0 h 454"/>
                <a:gd name="T40" fmla="*/ 301 w 301"/>
                <a:gd name="T41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1" h="454">
                  <a:moveTo>
                    <a:pt x="301" y="0"/>
                  </a:moveTo>
                  <a:lnTo>
                    <a:pt x="297" y="3"/>
                  </a:lnTo>
                  <a:lnTo>
                    <a:pt x="297" y="5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280" y="32"/>
                  </a:lnTo>
                  <a:lnTo>
                    <a:pt x="133" y="251"/>
                  </a:lnTo>
                  <a:lnTo>
                    <a:pt x="133" y="251"/>
                  </a:lnTo>
                  <a:lnTo>
                    <a:pt x="15" y="432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5" y="432"/>
                  </a:lnTo>
                  <a:lnTo>
                    <a:pt x="133" y="251"/>
                  </a:lnTo>
                  <a:lnTo>
                    <a:pt x="135" y="251"/>
                  </a:lnTo>
                  <a:lnTo>
                    <a:pt x="280" y="32"/>
                  </a:lnTo>
                  <a:lnTo>
                    <a:pt x="293" y="13"/>
                  </a:lnTo>
                  <a:lnTo>
                    <a:pt x="295" y="11"/>
                  </a:lnTo>
                  <a:lnTo>
                    <a:pt x="299" y="5"/>
                  </a:lnTo>
                  <a:lnTo>
                    <a:pt x="299" y="3"/>
                  </a:lnTo>
                  <a:lnTo>
                    <a:pt x="301" y="0"/>
                  </a:lnTo>
                  <a:lnTo>
                    <a:pt x="301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251"/>
            <p:cNvSpPr>
              <a:spLocks noEditPoints="1"/>
            </p:cNvSpPr>
            <p:nvPr userDrawn="1"/>
          </p:nvSpPr>
          <p:spPr bwMode="auto">
            <a:xfrm>
              <a:off x="7280276" y="5424488"/>
              <a:ext cx="1100138" cy="1136650"/>
            </a:xfrm>
            <a:custGeom>
              <a:avLst/>
              <a:gdLst>
                <a:gd name="T0" fmla="*/ 505 w 693"/>
                <a:gd name="T1" fmla="*/ 13 h 716"/>
                <a:gd name="T2" fmla="*/ 526 w 693"/>
                <a:gd name="T3" fmla="*/ 6 h 716"/>
                <a:gd name="T4" fmla="*/ 520 w 693"/>
                <a:gd name="T5" fmla="*/ 23 h 716"/>
                <a:gd name="T6" fmla="*/ 443 w 693"/>
                <a:gd name="T7" fmla="*/ 250 h 716"/>
                <a:gd name="T8" fmla="*/ 39 w 693"/>
                <a:gd name="T9" fmla="*/ 184 h 716"/>
                <a:gd name="T10" fmla="*/ 18 w 693"/>
                <a:gd name="T11" fmla="*/ 180 h 716"/>
                <a:gd name="T12" fmla="*/ 39 w 693"/>
                <a:gd name="T13" fmla="*/ 173 h 716"/>
                <a:gd name="T14" fmla="*/ 505 w 693"/>
                <a:gd name="T15" fmla="*/ 13 h 716"/>
                <a:gd name="T16" fmla="*/ 547 w 693"/>
                <a:gd name="T17" fmla="*/ 0 h 716"/>
                <a:gd name="T18" fmla="*/ 547 w 693"/>
                <a:gd name="T19" fmla="*/ 0 h 716"/>
                <a:gd name="T20" fmla="*/ 554 w 693"/>
                <a:gd name="T21" fmla="*/ 15 h 716"/>
                <a:gd name="T22" fmla="*/ 678 w 693"/>
                <a:gd name="T23" fmla="*/ 263 h 716"/>
                <a:gd name="T24" fmla="*/ 692 w 693"/>
                <a:gd name="T25" fmla="*/ 291 h 716"/>
                <a:gd name="T26" fmla="*/ 667 w 693"/>
                <a:gd name="T27" fmla="*/ 287 h 716"/>
                <a:gd name="T28" fmla="*/ 443 w 693"/>
                <a:gd name="T29" fmla="*/ 250 h 716"/>
                <a:gd name="T30" fmla="*/ 520 w 693"/>
                <a:gd name="T31" fmla="*/ 23 h 716"/>
                <a:gd name="T32" fmla="*/ 528 w 693"/>
                <a:gd name="T33" fmla="*/ 4 h 716"/>
                <a:gd name="T34" fmla="*/ 505 w 693"/>
                <a:gd name="T35" fmla="*/ 11 h 716"/>
                <a:gd name="T36" fmla="*/ 37 w 693"/>
                <a:gd name="T37" fmla="*/ 173 h 716"/>
                <a:gd name="T38" fmla="*/ 15 w 693"/>
                <a:gd name="T39" fmla="*/ 180 h 716"/>
                <a:gd name="T40" fmla="*/ 15 w 693"/>
                <a:gd name="T41" fmla="*/ 180 h 716"/>
                <a:gd name="T42" fmla="*/ 39 w 693"/>
                <a:gd name="T43" fmla="*/ 184 h 716"/>
                <a:gd name="T44" fmla="*/ 441 w 693"/>
                <a:gd name="T45" fmla="*/ 252 h 716"/>
                <a:gd name="T46" fmla="*/ 297 w 693"/>
                <a:gd name="T47" fmla="*/ 682 h 716"/>
                <a:gd name="T48" fmla="*/ 285 w 693"/>
                <a:gd name="T49" fmla="*/ 714 h 716"/>
                <a:gd name="T50" fmla="*/ 272 w 693"/>
                <a:gd name="T51" fmla="*/ 690 h 716"/>
                <a:gd name="T52" fmla="*/ 7 w 693"/>
                <a:gd name="T53" fmla="*/ 214 h 716"/>
                <a:gd name="T54" fmla="*/ 1 w 693"/>
                <a:gd name="T55" fmla="*/ 205 h 716"/>
                <a:gd name="T56" fmla="*/ 0 w 693"/>
                <a:gd name="T57" fmla="*/ 207 h 716"/>
                <a:gd name="T58" fmla="*/ 5 w 693"/>
                <a:gd name="T59" fmla="*/ 214 h 716"/>
                <a:gd name="T60" fmla="*/ 272 w 693"/>
                <a:gd name="T61" fmla="*/ 691 h 716"/>
                <a:gd name="T62" fmla="*/ 285 w 693"/>
                <a:gd name="T63" fmla="*/ 716 h 716"/>
                <a:gd name="T64" fmla="*/ 287 w 693"/>
                <a:gd name="T65" fmla="*/ 714 h 716"/>
                <a:gd name="T66" fmla="*/ 299 w 693"/>
                <a:gd name="T67" fmla="*/ 682 h 716"/>
                <a:gd name="T68" fmla="*/ 443 w 693"/>
                <a:gd name="T69" fmla="*/ 252 h 716"/>
                <a:gd name="T70" fmla="*/ 667 w 693"/>
                <a:gd name="T71" fmla="*/ 289 h 716"/>
                <a:gd name="T72" fmla="*/ 693 w 693"/>
                <a:gd name="T73" fmla="*/ 293 h 716"/>
                <a:gd name="T74" fmla="*/ 678 w 693"/>
                <a:gd name="T75" fmla="*/ 263 h 716"/>
                <a:gd name="T76" fmla="*/ 554 w 693"/>
                <a:gd name="T77" fmla="*/ 15 h 716"/>
                <a:gd name="T78" fmla="*/ 547 w 693"/>
                <a:gd name="T7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3" h="716">
                  <a:moveTo>
                    <a:pt x="505" y="13"/>
                  </a:moveTo>
                  <a:lnTo>
                    <a:pt x="526" y="6"/>
                  </a:lnTo>
                  <a:lnTo>
                    <a:pt x="520" y="23"/>
                  </a:lnTo>
                  <a:lnTo>
                    <a:pt x="443" y="250"/>
                  </a:lnTo>
                  <a:lnTo>
                    <a:pt x="39" y="184"/>
                  </a:lnTo>
                  <a:lnTo>
                    <a:pt x="18" y="180"/>
                  </a:lnTo>
                  <a:lnTo>
                    <a:pt x="39" y="173"/>
                  </a:lnTo>
                  <a:lnTo>
                    <a:pt x="505" y="13"/>
                  </a:lnTo>
                  <a:close/>
                  <a:moveTo>
                    <a:pt x="547" y="0"/>
                  </a:moveTo>
                  <a:lnTo>
                    <a:pt x="547" y="0"/>
                  </a:lnTo>
                  <a:lnTo>
                    <a:pt x="554" y="15"/>
                  </a:lnTo>
                  <a:lnTo>
                    <a:pt x="678" y="263"/>
                  </a:lnTo>
                  <a:lnTo>
                    <a:pt x="692" y="291"/>
                  </a:lnTo>
                  <a:lnTo>
                    <a:pt x="667" y="287"/>
                  </a:lnTo>
                  <a:lnTo>
                    <a:pt x="443" y="250"/>
                  </a:lnTo>
                  <a:lnTo>
                    <a:pt x="520" y="23"/>
                  </a:lnTo>
                  <a:lnTo>
                    <a:pt x="528" y="4"/>
                  </a:lnTo>
                  <a:lnTo>
                    <a:pt x="505" y="11"/>
                  </a:lnTo>
                  <a:lnTo>
                    <a:pt x="37" y="173"/>
                  </a:lnTo>
                  <a:lnTo>
                    <a:pt x="15" y="180"/>
                  </a:lnTo>
                  <a:lnTo>
                    <a:pt x="15" y="180"/>
                  </a:lnTo>
                  <a:lnTo>
                    <a:pt x="39" y="184"/>
                  </a:lnTo>
                  <a:lnTo>
                    <a:pt x="441" y="252"/>
                  </a:lnTo>
                  <a:lnTo>
                    <a:pt x="297" y="682"/>
                  </a:lnTo>
                  <a:lnTo>
                    <a:pt x="285" y="714"/>
                  </a:lnTo>
                  <a:lnTo>
                    <a:pt x="272" y="690"/>
                  </a:lnTo>
                  <a:lnTo>
                    <a:pt x="7" y="214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5" y="214"/>
                  </a:lnTo>
                  <a:lnTo>
                    <a:pt x="272" y="691"/>
                  </a:lnTo>
                  <a:lnTo>
                    <a:pt x="285" y="716"/>
                  </a:lnTo>
                  <a:lnTo>
                    <a:pt x="287" y="714"/>
                  </a:lnTo>
                  <a:lnTo>
                    <a:pt x="299" y="682"/>
                  </a:lnTo>
                  <a:lnTo>
                    <a:pt x="443" y="252"/>
                  </a:lnTo>
                  <a:lnTo>
                    <a:pt x="667" y="289"/>
                  </a:lnTo>
                  <a:lnTo>
                    <a:pt x="693" y="293"/>
                  </a:lnTo>
                  <a:lnTo>
                    <a:pt x="678" y="263"/>
                  </a:lnTo>
                  <a:lnTo>
                    <a:pt x="554" y="15"/>
                  </a:lnTo>
                  <a:lnTo>
                    <a:pt x="547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252"/>
            <p:cNvSpPr>
              <a:spLocks noEditPoints="1"/>
            </p:cNvSpPr>
            <p:nvPr userDrawn="1"/>
          </p:nvSpPr>
          <p:spPr bwMode="auto">
            <a:xfrm>
              <a:off x="7280276" y="5424488"/>
              <a:ext cx="1100138" cy="1136650"/>
            </a:xfrm>
            <a:custGeom>
              <a:avLst/>
              <a:gdLst>
                <a:gd name="T0" fmla="*/ 505 w 693"/>
                <a:gd name="T1" fmla="*/ 13 h 716"/>
                <a:gd name="T2" fmla="*/ 526 w 693"/>
                <a:gd name="T3" fmla="*/ 6 h 716"/>
                <a:gd name="T4" fmla="*/ 520 w 693"/>
                <a:gd name="T5" fmla="*/ 23 h 716"/>
                <a:gd name="T6" fmla="*/ 443 w 693"/>
                <a:gd name="T7" fmla="*/ 250 h 716"/>
                <a:gd name="T8" fmla="*/ 39 w 693"/>
                <a:gd name="T9" fmla="*/ 184 h 716"/>
                <a:gd name="T10" fmla="*/ 18 w 693"/>
                <a:gd name="T11" fmla="*/ 180 h 716"/>
                <a:gd name="T12" fmla="*/ 39 w 693"/>
                <a:gd name="T13" fmla="*/ 173 h 716"/>
                <a:gd name="T14" fmla="*/ 505 w 693"/>
                <a:gd name="T15" fmla="*/ 13 h 716"/>
                <a:gd name="T16" fmla="*/ 547 w 693"/>
                <a:gd name="T17" fmla="*/ 0 h 716"/>
                <a:gd name="T18" fmla="*/ 547 w 693"/>
                <a:gd name="T19" fmla="*/ 0 h 716"/>
                <a:gd name="T20" fmla="*/ 554 w 693"/>
                <a:gd name="T21" fmla="*/ 15 h 716"/>
                <a:gd name="T22" fmla="*/ 678 w 693"/>
                <a:gd name="T23" fmla="*/ 263 h 716"/>
                <a:gd name="T24" fmla="*/ 692 w 693"/>
                <a:gd name="T25" fmla="*/ 291 h 716"/>
                <a:gd name="T26" fmla="*/ 667 w 693"/>
                <a:gd name="T27" fmla="*/ 287 h 716"/>
                <a:gd name="T28" fmla="*/ 443 w 693"/>
                <a:gd name="T29" fmla="*/ 250 h 716"/>
                <a:gd name="T30" fmla="*/ 520 w 693"/>
                <a:gd name="T31" fmla="*/ 23 h 716"/>
                <a:gd name="T32" fmla="*/ 528 w 693"/>
                <a:gd name="T33" fmla="*/ 4 h 716"/>
                <a:gd name="T34" fmla="*/ 505 w 693"/>
                <a:gd name="T35" fmla="*/ 11 h 716"/>
                <a:gd name="T36" fmla="*/ 37 w 693"/>
                <a:gd name="T37" fmla="*/ 173 h 716"/>
                <a:gd name="T38" fmla="*/ 15 w 693"/>
                <a:gd name="T39" fmla="*/ 180 h 716"/>
                <a:gd name="T40" fmla="*/ 15 w 693"/>
                <a:gd name="T41" fmla="*/ 180 h 716"/>
                <a:gd name="T42" fmla="*/ 39 w 693"/>
                <a:gd name="T43" fmla="*/ 184 h 716"/>
                <a:gd name="T44" fmla="*/ 441 w 693"/>
                <a:gd name="T45" fmla="*/ 252 h 716"/>
                <a:gd name="T46" fmla="*/ 297 w 693"/>
                <a:gd name="T47" fmla="*/ 682 h 716"/>
                <a:gd name="T48" fmla="*/ 285 w 693"/>
                <a:gd name="T49" fmla="*/ 714 h 716"/>
                <a:gd name="T50" fmla="*/ 272 w 693"/>
                <a:gd name="T51" fmla="*/ 690 h 716"/>
                <a:gd name="T52" fmla="*/ 7 w 693"/>
                <a:gd name="T53" fmla="*/ 214 h 716"/>
                <a:gd name="T54" fmla="*/ 1 w 693"/>
                <a:gd name="T55" fmla="*/ 205 h 716"/>
                <a:gd name="T56" fmla="*/ 0 w 693"/>
                <a:gd name="T57" fmla="*/ 207 h 716"/>
                <a:gd name="T58" fmla="*/ 5 w 693"/>
                <a:gd name="T59" fmla="*/ 214 h 716"/>
                <a:gd name="T60" fmla="*/ 272 w 693"/>
                <a:gd name="T61" fmla="*/ 691 h 716"/>
                <a:gd name="T62" fmla="*/ 285 w 693"/>
                <a:gd name="T63" fmla="*/ 716 h 716"/>
                <a:gd name="T64" fmla="*/ 287 w 693"/>
                <a:gd name="T65" fmla="*/ 714 h 716"/>
                <a:gd name="T66" fmla="*/ 299 w 693"/>
                <a:gd name="T67" fmla="*/ 682 h 716"/>
                <a:gd name="T68" fmla="*/ 443 w 693"/>
                <a:gd name="T69" fmla="*/ 252 h 716"/>
                <a:gd name="T70" fmla="*/ 667 w 693"/>
                <a:gd name="T71" fmla="*/ 289 h 716"/>
                <a:gd name="T72" fmla="*/ 693 w 693"/>
                <a:gd name="T73" fmla="*/ 293 h 716"/>
                <a:gd name="T74" fmla="*/ 678 w 693"/>
                <a:gd name="T75" fmla="*/ 263 h 716"/>
                <a:gd name="T76" fmla="*/ 554 w 693"/>
                <a:gd name="T77" fmla="*/ 15 h 716"/>
                <a:gd name="T78" fmla="*/ 547 w 693"/>
                <a:gd name="T7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3" h="716">
                  <a:moveTo>
                    <a:pt x="505" y="13"/>
                  </a:moveTo>
                  <a:lnTo>
                    <a:pt x="526" y="6"/>
                  </a:lnTo>
                  <a:lnTo>
                    <a:pt x="520" y="23"/>
                  </a:lnTo>
                  <a:lnTo>
                    <a:pt x="443" y="250"/>
                  </a:lnTo>
                  <a:lnTo>
                    <a:pt x="39" y="184"/>
                  </a:lnTo>
                  <a:lnTo>
                    <a:pt x="18" y="180"/>
                  </a:lnTo>
                  <a:lnTo>
                    <a:pt x="39" y="173"/>
                  </a:lnTo>
                  <a:lnTo>
                    <a:pt x="505" y="13"/>
                  </a:lnTo>
                  <a:moveTo>
                    <a:pt x="547" y="0"/>
                  </a:moveTo>
                  <a:lnTo>
                    <a:pt x="547" y="0"/>
                  </a:lnTo>
                  <a:lnTo>
                    <a:pt x="554" y="15"/>
                  </a:lnTo>
                  <a:lnTo>
                    <a:pt x="678" y="263"/>
                  </a:lnTo>
                  <a:lnTo>
                    <a:pt x="692" y="291"/>
                  </a:lnTo>
                  <a:lnTo>
                    <a:pt x="667" y="287"/>
                  </a:lnTo>
                  <a:lnTo>
                    <a:pt x="443" y="250"/>
                  </a:lnTo>
                  <a:lnTo>
                    <a:pt x="520" y="23"/>
                  </a:lnTo>
                  <a:lnTo>
                    <a:pt x="528" y="4"/>
                  </a:lnTo>
                  <a:lnTo>
                    <a:pt x="505" y="11"/>
                  </a:lnTo>
                  <a:lnTo>
                    <a:pt x="37" y="173"/>
                  </a:lnTo>
                  <a:lnTo>
                    <a:pt x="15" y="180"/>
                  </a:lnTo>
                  <a:lnTo>
                    <a:pt x="15" y="180"/>
                  </a:lnTo>
                  <a:lnTo>
                    <a:pt x="39" y="184"/>
                  </a:lnTo>
                  <a:lnTo>
                    <a:pt x="441" y="252"/>
                  </a:lnTo>
                  <a:lnTo>
                    <a:pt x="297" y="682"/>
                  </a:lnTo>
                  <a:lnTo>
                    <a:pt x="285" y="714"/>
                  </a:lnTo>
                  <a:lnTo>
                    <a:pt x="272" y="690"/>
                  </a:lnTo>
                  <a:lnTo>
                    <a:pt x="7" y="214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5" y="214"/>
                  </a:lnTo>
                  <a:lnTo>
                    <a:pt x="272" y="691"/>
                  </a:lnTo>
                  <a:lnTo>
                    <a:pt x="285" y="716"/>
                  </a:lnTo>
                  <a:lnTo>
                    <a:pt x="287" y="714"/>
                  </a:lnTo>
                  <a:lnTo>
                    <a:pt x="299" y="682"/>
                  </a:lnTo>
                  <a:lnTo>
                    <a:pt x="443" y="252"/>
                  </a:lnTo>
                  <a:lnTo>
                    <a:pt x="667" y="289"/>
                  </a:lnTo>
                  <a:lnTo>
                    <a:pt x="693" y="293"/>
                  </a:lnTo>
                  <a:lnTo>
                    <a:pt x="678" y="263"/>
                  </a:lnTo>
                  <a:lnTo>
                    <a:pt x="554" y="15"/>
                  </a:lnTo>
                  <a:lnTo>
                    <a:pt x="547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253"/>
            <p:cNvSpPr>
              <a:spLocks noEditPoints="1"/>
            </p:cNvSpPr>
            <p:nvPr userDrawn="1"/>
          </p:nvSpPr>
          <p:spPr bwMode="auto">
            <a:xfrm>
              <a:off x="7731126" y="5624513"/>
              <a:ext cx="1166813" cy="936625"/>
            </a:xfrm>
            <a:custGeom>
              <a:avLst/>
              <a:gdLst>
                <a:gd name="T0" fmla="*/ 33 w 735"/>
                <a:gd name="T1" fmla="*/ 565 h 590"/>
                <a:gd name="T2" fmla="*/ 415 w 735"/>
                <a:gd name="T3" fmla="*/ 257 h 590"/>
                <a:gd name="T4" fmla="*/ 372 w 735"/>
                <a:gd name="T5" fmla="*/ 513 h 590"/>
                <a:gd name="T6" fmla="*/ 368 w 735"/>
                <a:gd name="T7" fmla="*/ 535 h 590"/>
                <a:gd name="T8" fmla="*/ 330 w 735"/>
                <a:gd name="T9" fmla="*/ 541 h 590"/>
                <a:gd name="T10" fmla="*/ 43 w 735"/>
                <a:gd name="T11" fmla="*/ 582 h 590"/>
                <a:gd name="T12" fmla="*/ 3 w 735"/>
                <a:gd name="T13" fmla="*/ 588 h 590"/>
                <a:gd name="T14" fmla="*/ 33 w 735"/>
                <a:gd name="T15" fmla="*/ 565 h 590"/>
                <a:gd name="T16" fmla="*/ 735 w 735"/>
                <a:gd name="T17" fmla="*/ 0 h 590"/>
                <a:gd name="T18" fmla="*/ 710 w 735"/>
                <a:gd name="T19" fmla="*/ 19 h 590"/>
                <a:gd name="T20" fmla="*/ 417 w 735"/>
                <a:gd name="T21" fmla="*/ 255 h 590"/>
                <a:gd name="T22" fmla="*/ 426 w 735"/>
                <a:gd name="T23" fmla="*/ 192 h 590"/>
                <a:gd name="T24" fmla="*/ 432 w 735"/>
                <a:gd name="T25" fmla="*/ 165 h 590"/>
                <a:gd name="T26" fmla="*/ 430 w 735"/>
                <a:gd name="T27" fmla="*/ 165 h 590"/>
                <a:gd name="T28" fmla="*/ 426 w 735"/>
                <a:gd name="T29" fmla="*/ 193 h 590"/>
                <a:gd name="T30" fmla="*/ 415 w 735"/>
                <a:gd name="T31" fmla="*/ 255 h 590"/>
                <a:gd name="T32" fmla="*/ 31 w 735"/>
                <a:gd name="T33" fmla="*/ 564 h 590"/>
                <a:gd name="T34" fmla="*/ 3 w 735"/>
                <a:gd name="T35" fmla="*/ 588 h 590"/>
                <a:gd name="T36" fmla="*/ 1 w 735"/>
                <a:gd name="T37" fmla="*/ 590 h 590"/>
                <a:gd name="T38" fmla="*/ 0 w 735"/>
                <a:gd name="T39" fmla="*/ 590 h 590"/>
                <a:gd name="T40" fmla="*/ 1 w 735"/>
                <a:gd name="T41" fmla="*/ 590 h 590"/>
                <a:gd name="T42" fmla="*/ 1 w 735"/>
                <a:gd name="T43" fmla="*/ 590 h 590"/>
                <a:gd name="T44" fmla="*/ 3 w 735"/>
                <a:gd name="T45" fmla="*/ 590 h 590"/>
                <a:gd name="T46" fmla="*/ 3 w 735"/>
                <a:gd name="T47" fmla="*/ 590 h 590"/>
                <a:gd name="T48" fmla="*/ 43 w 735"/>
                <a:gd name="T49" fmla="*/ 584 h 590"/>
                <a:gd name="T50" fmla="*/ 330 w 735"/>
                <a:gd name="T51" fmla="*/ 543 h 590"/>
                <a:gd name="T52" fmla="*/ 370 w 735"/>
                <a:gd name="T53" fmla="*/ 537 h 590"/>
                <a:gd name="T54" fmla="*/ 374 w 735"/>
                <a:gd name="T55" fmla="*/ 513 h 590"/>
                <a:gd name="T56" fmla="*/ 417 w 735"/>
                <a:gd name="T57" fmla="*/ 257 h 590"/>
                <a:gd name="T58" fmla="*/ 710 w 735"/>
                <a:gd name="T59" fmla="*/ 21 h 590"/>
                <a:gd name="T60" fmla="*/ 735 w 735"/>
                <a:gd name="T61" fmla="*/ 0 h 590"/>
                <a:gd name="T62" fmla="*/ 735 w 735"/>
                <a:gd name="T63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5" h="590">
                  <a:moveTo>
                    <a:pt x="33" y="565"/>
                  </a:moveTo>
                  <a:lnTo>
                    <a:pt x="415" y="257"/>
                  </a:lnTo>
                  <a:lnTo>
                    <a:pt x="372" y="513"/>
                  </a:lnTo>
                  <a:lnTo>
                    <a:pt x="368" y="535"/>
                  </a:lnTo>
                  <a:lnTo>
                    <a:pt x="330" y="541"/>
                  </a:lnTo>
                  <a:lnTo>
                    <a:pt x="43" y="582"/>
                  </a:lnTo>
                  <a:lnTo>
                    <a:pt x="3" y="588"/>
                  </a:lnTo>
                  <a:lnTo>
                    <a:pt x="33" y="565"/>
                  </a:lnTo>
                  <a:close/>
                  <a:moveTo>
                    <a:pt x="735" y="0"/>
                  </a:moveTo>
                  <a:lnTo>
                    <a:pt x="710" y="19"/>
                  </a:lnTo>
                  <a:lnTo>
                    <a:pt x="417" y="255"/>
                  </a:lnTo>
                  <a:lnTo>
                    <a:pt x="426" y="192"/>
                  </a:lnTo>
                  <a:lnTo>
                    <a:pt x="432" y="165"/>
                  </a:lnTo>
                  <a:lnTo>
                    <a:pt x="430" y="165"/>
                  </a:lnTo>
                  <a:lnTo>
                    <a:pt x="426" y="193"/>
                  </a:lnTo>
                  <a:lnTo>
                    <a:pt x="415" y="255"/>
                  </a:lnTo>
                  <a:lnTo>
                    <a:pt x="31" y="564"/>
                  </a:lnTo>
                  <a:lnTo>
                    <a:pt x="3" y="588"/>
                  </a:lnTo>
                  <a:lnTo>
                    <a:pt x="1" y="590"/>
                  </a:lnTo>
                  <a:lnTo>
                    <a:pt x="0" y="590"/>
                  </a:lnTo>
                  <a:lnTo>
                    <a:pt x="1" y="590"/>
                  </a:lnTo>
                  <a:lnTo>
                    <a:pt x="1" y="590"/>
                  </a:lnTo>
                  <a:lnTo>
                    <a:pt x="3" y="590"/>
                  </a:lnTo>
                  <a:lnTo>
                    <a:pt x="3" y="590"/>
                  </a:lnTo>
                  <a:lnTo>
                    <a:pt x="43" y="584"/>
                  </a:lnTo>
                  <a:lnTo>
                    <a:pt x="330" y="543"/>
                  </a:lnTo>
                  <a:lnTo>
                    <a:pt x="370" y="537"/>
                  </a:lnTo>
                  <a:lnTo>
                    <a:pt x="374" y="513"/>
                  </a:lnTo>
                  <a:lnTo>
                    <a:pt x="417" y="257"/>
                  </a:lnTo>
                  <a:lnTo>
                    <a:pt x="710" y="21"/>
                  </a:lnTo>
                  <a:lnTo>
                    <a:pt x="735" y="0"/>
                  </a:lnTo>
                  <a:lnTo>
                    <a:pt x="735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254"/>
            <p:cNvSpPr>
              <a:spLocks noEditPoints="1"/>
            </p:cNvSpPr>
            <p:nvPr userDrawn="1"/>
          </p:nvSpPr>
          <p:spPr bwMode="auto">
            <a:xfrm>
              <a:off x="7731126" y="5624513"/>
              <a:ext cx="1166813" cy="936625"/>
            </a:xfrm>
            <a:custGeom>
              <a:avLst/>
              <a:gdLst>
                <a:gd name="T0" fmla="*/ 33 w 735"/>
                <a:gd name="T1" fmla="*/ 565 h 590"/>
                <a:gd name="T2" fmla="*/ 415 w 735"/>
                <a:gd name="T3" fmla="*/ 257 h 590"/>
                <a:gd name="T4" fmla="*/ 372 w 735"/>
                <a:gd name="T5" fmla="*/ 513 h 590"/>
                <a:gd name="T6" fmla="*/ 368 w 735"/>
                <a:gd name="T7" fmla="*/ 535 h 590"/>
                <a:gd name="T8" fmla="*/ 330 w 735"/>
                <a:gd name="T9" fmla="*/ 541 h 590"/>
                <a:gd name="T10" fmla="*/ 43 w 735"/>
                <a:gd name="T11" fmla="*/ 582 h 590"/>
                <a:gd name="T12" fmla="*/ 3 w 735"/>
                <a:gd name="T13" fmla="*/ 588 h 590"/>
                <a:gd name="T14" fmla="*/ 33 w 735"/>
                <a:gd name="T15" fmla="*/ 565 h 590"/>
                <a:gd name="T16" fmla="*/ 735 w 735"/>
                <a:gd name="T17" fmla="*/ 0 h 590"/>
                <a:gd name="T18" fmla="*/ 710 w 735"/>
                <a:gd name="T19" fmla="*/ 19 h 590"/>
                <a:gd name="T20" fmla="*/ 417 w 735"/>
                <a:gd name="T21" fmla="*/ 255 h 590"/>
                <a:gd name="T22" fmla="*/ 426 w 735"/>
                <a:gd name="T23" fmla="*/ 192 h 590"/>
                <a:gd name="T24" fmla="*/ 432 w 735"/>
                <a:gd name="T25" fmla="*/ 165 h 590"/>
                <a:gd name="T26" fmla="*/ 430 w 735"/>
                <a:gd name="T27" fmla="*/ 165 h 590"/>
                <a:gd name="T28" fmla="*/ 426 w 735"/>
                <a:gd name="T29" fmla="*/ 193 h 590"/>
                <a:gd name="T30" fmla="*/ 415 w 735"/>
                <a:gd name="T31" fmla="*/ 255 h 590"/>
                <a:gd name="T32" fmla="*/ 31 w 735"/>
                <a:gd name="T33" fmla="*/ 564 h 590"/>
                <a:gd name="T34" fmla="*/ 3 w 735"/>
                <a:gd name="T35" fmla="*/ 588 h 590"/>
                <a:gd name="T36" fmla="*/ 1 w 735"/>
                <a:gd name="T37" fmla="*/ 590 h 590"/>
                <a:gd name="T38" fmla="*/ 0 w 735"/>
                <a:gd name="T39" fmla="*/ 590 h 590"/>
                <a:gd name="T40" fmla="*/ 1 w 735"/>
                <a:gd name="T41" fmla="*/ 590 h 590"/>
                <a:gd name="T42" fmla="*/ 1 w 735"/>
                <a:gd name="T43" fmla="*/ 590 h 590"/>
                <a:gd name="T44" fmla="*/ 3 w 735"/>
                <a:gd name="T45" fmla="*/ 590 h 590"/>
                <a:gd name="T46" fmla="*/ 3 w 735"/>
                <a:gd name="T47" fmla="*/ 590 h 590"/>
                <a:gd name="T48" fmla="*/ 43 w 735"/>
                <a:gd name="T49" fmla="*/ 584 h 590"/>
                <a:gd name="T50" fmla="*/ 330 w 735"/>
                <a:gd name="T51" fmla="*/ 543 h 590"/>
                <a:gd name="T52" fmla="*/ 370 w 735"/>
                <a:gd name="T53" fmla="*/ 537 h 590"/>
                <a:gd name="T54" fmla="*/ 374 w 735"/>
                <a:gd name="T55" fmla="*/ 513 h 590"/>
                <a:gd name="T56" fmla="*/ 417 w 735"/>
                <a:gd name="T57" fmla="*/ 257 h 590"/>
                <a:gd name="T58" fmla="*/ 710 w 735"/>
                <a:gd name="T59" fmla="*/ 21 h 590"/>
                <a:gd name="T60" fmla="*/ 735 w 735"/>
                <a:gd name="T61" fmla="*/ 0 h 590"/>
                <a:gd name="T62" fmla="*/ 735 w 735"/>
                <a:gd name="T63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5" h="590">
                  <a:moveTo>
                    <a:pt x="33" y="565"/>
                  </a:moveTo>
                  <a:lnTo>
                    <a:pt x="415" y="257"/>
                  </a:lnTo>
                  <a:lnTo>
                    <a:pt x="372" y="513"/>
                  </a:lnTo>
                  <a:lnTo>
                    <a:pt x="368" y="535"/>
                  </a:lnTo>
                  <a:lnTo>
                    <a:pt x="330" y="541"/>
                  </a:lnTo>
                  <a:lnTo>
                    <a:pt x="43" y="582"/>
                  </a:lnTo>
                  <a:lnTo>
                    <a:pt x="3" y="588"/>
                  </a:lnTo>
                  <a:lnTo>
                    <a:pt x="33" y="565"/>
                  </a:lnTo>
                  <a:moveTo>
                    <a:pt x="735" y="0"/>
                  </a:moveTo>
                  <a:lnTo>
                    <a:pt x="710" y="19"/>
                  </a:lnTo>
                  <a:lnTo>
                    <a:pt x="417" y="255"/>
                  </a:lnTo>
                  <a:lnTo>
                    <a:pt x="426" y="192"/>
                  </a:lnTo>
                  <a:lnTo>
                    <a:pt x="432" y="165"/>
                  </a:lnTo>
                  <a:lnTo>
                    <a:pt x="430" y="165"/>
                  </a:lnTo>
                  <a:lnTo>
                    <a:pt x="426" y="193"/>
                  </a:lnTo>
                  <a:lnTo>
                    <a:pt x="415" y="255"/>
                  </a:lnTo>
                  <a:lnTo>
                    <a:pt x="31" y="564"/>
                  </a:lnTo>
                  <a:lnTo>
                    <a:pt x="3" y="588"/>
                  </a:lnTo>
                  <a:lnTo>
                    <a:pt x="1" y="590"/>
                  </a:lnTo>
                  <a:lnTo>
                    <a:pt x="0" y="590"/>
                  </a:lnTo>
                  <a:lnTo>
                    <a:pt x="1" y="590"/>
                  </a:lnTo>
                  <a:lnTo>
                    <a:pt x="1" y="590"/>
                  </a:lnTo>
                  <a:lnTo>
                    <a:pt x="3" y="590"/>
                  </a:lnTo>
                  <a:lnTo>
                    <a:pt x="3" y="590"/>
                  </a:lnTo>
                  <a:lnTo>
                    <a:pt x="43" y="584"/>
                  </a:lnTo>
                  <a:lnTo>
                    <a:pt x="330" y="543"/>
                  </a:lnTo>
                  <a:lnTo>
                    <a:pt x="370" y="537"/>
                  </a:lnTo>
                  <a:lnTo>
                    <a:pt x="374" y="513"/>
                  </a:lnTo>
                  <a:lnTo>
                    <a:pt x="417" y="257"/>
                  </a:lnTo>
                  <a:lnTo>
                    <a:pt x="710" y="21"/>
                  </a:lnTo>
                  <a:lnTo>
                    <a:pt x="735" y="0"/>
                  </a:lnTo>
                  <a:lnTo>
                    <a:pt x="735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255"/>
            <p:cNvSpPr>
              <a:spLocks/>
            </p:cNvSpPr>
            <p:nvPr userDrawn="1"/>
          </p:nvSpPr>
          <p:spPr bwMode="auto">
            <a:xfrm>
              <a:off x="7732714" y="6561138"/>
              <a:ext cx="101600" cy="692150"/>
            </a:xfrm>
            <a:custGeom>
              <a:avLst/>
              <a:gdLst>
                <a:gd name="T0" fmla="*/ 2 w 64"/>
                <a:gd name="T1" fmla="*/ 0 h 436"/>
                <a:gd name="T2" fmla="*/ 0 w 64"/>
                <a:gd name="T3" fmla="*/ 0 h 436"/>
                <a:gd name="T4" fmla="*/ 0 w 64"/>
                <a:gd name="T5" fmla="*/ 0 h 436"/>
                <a:gd name="T6" fmla="*/ 4 w 64"/>
                <a:gd name="T7" fmla="*/ 30 h 436"/>
                <a:gd name="T8" fmla="*/ 57 w 64"/>
                <a:gd name="T9" fmla="*/ 398 h 436"/>
                <a:gd name="T10" fmla="*/ 62 w 64"/>
                <a:gd name="T11" fmla="*/ 436 h 436"/>
                <a:gd name="T12" fmla="*/ 64 w 64"/>
                <a:gd name="T13" fmla="*/ 436 h 436"/>
                <a:gd name="T14" fmla="*/ 59 w 64"/>
                <a:gd name="T15" fmla="*/ 398 h 436"/>
                <a:gd name="T16" fmla="*/ 6 w 64"/>
                <a:gd name="T17" fmla="*/ 30 h 436"/>
                <a:gd name="T18" fmla="*/ 2 w 64"/>
                <a:gd name="T19" fmla="*/ 0 h 436"/>
                <a:gd name="T20" fmla="*/ 2 w 64"/>
                <a:gd name="T2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436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30"/>
                  </a:lnTo>
                  <a:lnTo>
                    <a:pt x="57" y="398"/>
                  </a:lnTo>
                  <a:lnTo>
                    <a:pt x="62" y="436"/>
                  </a:lnTo>
                  <a:lnTo>
                    <a:pt x="64" y="436"/>
                  </a:lnTo>
                  <a:lnTo>
                    <a:pt x="59" y="398"/>
                  </a:lnTo>
                  <a:lnTo>
                    <a:pt x="6" y="3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256"/>
            <p:cNvSpPr>
              <a:spLocks/>
            </p:cNvSpPr>
            <p:nvPr userDrawn="1"/>
          </p:nvSpPr>
          <p:spPr bwMode="auto">
            <a:xfrm>
              <a:off x="7732714" y="6561138"/>
              <a:ext cx="101600" cy="692150"/>
            </a:xfrm>
            <a:custGeom>
              <a:avLst/>
              <a:gdLst>
                <a:gd name="T0" fmla="*/ 2 w 64"/>
                <a:gd name="T1" fmla="*/ 0 h 436"/>
                <a:gd name="T2" fmla="*/ 0 w 64"/>
                <a:gd name="T3" fmla="*/ 0 h 436"/>
                <a:gd name="T4" fmla="*/ 0 w 64"/>
                <a:gd name="T5" fmla="*/ 0 h 436"/>
                <a:gd name="T6" fmla="*/ 4 w 64"/>
                <a:gd name="T7" fmla="*/ 30 h 436"/>
                <a:gd name="T8" fmla="*/ 57 w 64"/>
                <a:gd name="T9" fmla="*/ 398 h 436"/>
                <a:gd name="T10" fmla="*/ 62 w 64"/>
                <a:gd name="T11" fmla="*/ 436 h 436"/>
                <a:gd name="T12" fmla="*/ 64 w 64"/>
                <a:gd name="T13" fmla="*/ 436 h 436"/>
                <a:gd name="T14" fmla="*/ 59 w 64"/>
                <a:gd name="T15" fmla="*/ 398 h 436"/>
                <a:gd name="T16" fmla="*/ 6 w 64"/>
                <a:gd name="T17" fmla="*/ 30 h 436"/>
                <a:gd name="T18" fmla="*/ 2 w 64"/>
                <a:gd name="T19" fmla="*/ 0 h 436"/>
                <a:gd name="T20" fmla="*/ 2 w 64"/>
                <a:gd name="T2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436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30"/>
                  </a:lnTo>
                  <a:lnTo>
                    <a:pt x="57" y="398"/>
                  </a:lnTo>
                  <a:lnTo>
                    <a:pt x="62" y="436"/>
                  </a:lnTo>
                  <a:lnTo>
                    <a:pt x="64" y="436"/>
                  </a:lnTo>
                  <a:lnTo>
                    <a:pt x="59" y="398"/>
                  </a:lnTo>
                  <a:lnTo>
                    <a:pt x="6" y="3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Text Placeholder 44"/>
          <p:cNvSpPr>
            <a:spLocks noGrp="1"/>
          </p:cNvSpPr>
          <p:nvPr>
            <p:ph type="body" sz="quarter" idx="10" hasCustomPrompt="1"/>
          </p:nvPr>
        </p:nvSpPr>
        <p:spPr>
          <a:xfrm>
            <a:off x="10494965" y="6184674"/>
            <a:ext cx="1389060" cy="496887"/>
          </a:xfrm>
        </p:spPr>
        <p:txBody>
          <a:bodyPr>
            <a:normAutofit/>
          </a:bodyPr>
          <a:lstStyle>
            <a:lvl1pPr marL="0" indent="0" algn="r">
              <a:buNone/>
              <a:defRPr sz="1800" baseline="0"/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101" name="Picture 10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142736"/>
            <a:ext cx="2387600" cy="42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26016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304" grpId="0" animBg="1"/>
      <p:bldP spid="4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1"/>
            <a:ext cx="11430000" cy="4409691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948089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20630"/>
            <a:ext cx="1947672" cy="344856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1513820" y="6282776"/>
            <a:ext cx="297180" cy="297180"/>
          </a:xfrm>
          <a:prstGeom prst="ellips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72179" y="6431366"/>
            <a:ext cx="8841641" cy="0"/>
          </a:xfrm>
          <a:prstGeom prst="lin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TextBox 8"/>
          <p:cNvSpPr txBox="1"/>
          <p:nvPr/>
        </p:nvSpPr>
        <p:spPr>
          <a:xfrm>
            <a:off x="11490960" y="6308255"/>
            <a:ext cx="342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9F56E07-B4B0-442F-9FCA-4A0AFE08EB07}" type="slidenum">
              <a:rPr lang="en-US" sz="1000" smtClean="0">
                <a:solidFill>
                  <a:schemeClr val="tx2"/>
                </a:solidFill>
                <a:latin typeface="+mj-lt"/>
              </a:rPr>
              <a:pPr algn="ctr"/>
              <a:t>‹#›</a:t>
            </a:fld>
            <a:endParaRPr lang="en-US" sz="10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6036401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0420916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798FB-EFD9-4DEF-BA2E-D5253BA7242B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B6A8-40D1-44E0-9371-E3649A936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71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22626"/>
            <a:ext cx="12192000" cy="977559"/>
          </a:xfrm>
          <a:prstGeom prst="rect">
            <a:avLst/>
          </a:prstGeom>
          <a:gradFill flip="none" rotWithShape="1">
            <a:gsLst>
              <a:gs pos="22000">
                <a:srgbClr val="1B68D9"/>
              </a:gs>
              <a:gs pos="0">
                <a:schemeClr val="tx2">
                  <a:lumMod val="60000"/>
                  <a:lumOff val="40000"/>
                </a:schemeClr>
              </a:gs>
              <a:gs pos="74000">
                <a:schemeClr val="tx2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199144"/>
            <a:ext cx="11430000" cy="474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Oval 14"/>
          <p:cNvSpPr/>
          <p:nvPr/>
        </p:nvSpPr>
        <p:spPr>
          <a:xfrm>
            <a:off x="11513820" y="6282776"/>
            <a:ext cx="297180" cy="297180"/>
          </a:xfrm>
          <a:prstGeom prst="ellips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11490960" y="6308255"/>
            <a:ext cx="342900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fld id="{09F56E07-B4B0-442F-9FCA-4A0AFE08EB07}" type="slidenum">
              <a:rPr lang="en-US" sz="1000" smtClean="0">
                <a:solidFill>
                  <a:schemeClr val="tx2"/>
                </a:solidFill>
                <a:latin typeface="+mj-lt"/>
              </a:rPr>
              <a:pPr algn="ctr"/>
              <a:t>‹#›</a:t>
            </a:fld>
            <a:endParaRPr lang="en-US" sz="100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20630"/>
            <a:ext cx="1947672" cy="344856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2672179" y="6431366"/>
            <a:ext cx="8841641" cy="0"/>
          </a:xfrm>
          <a:prstGeom prst="lin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39481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</p:sldLayoutIdLst>
  <p:transition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7440">
          <p15:clr>
            <a:srgbClr val="F26B43"/>
          </p15:clr>
        </p15:guide>
        <p15:guide id="4" pos="240">
          <p15:clr>
            <a:srgbClr val="F26B43"/>
          </p15:clr>
        </p15:guide>
        <p15:guide id="5" orient="horz" pos="792">
          <p15:clr>
            <a:srgbClr val="F26B43"/>
          </p15:clr>
        </p15:guide>
        <p15:guide id="6" orient="horz" pos="3744">
          <p15:clr>
            <a:srgbClr val="F26B43"/>
          </p15:clr>
        </p15:guide>
        <p15:guide id="7" pos="3936">
          <p15:clr>
            <a:srgbClr val="F26B43"/>
          </p15:clr>
        </p15:guide>
        <p15:guide id="8" pos="374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FXS and FXO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/>
              <a:buChar char="•"/>
            </a:pPr>
            <a:r>
              <a:rPr lang="en-US" dirty="0"/>
              <a:t>FXS Foreign </a:t>
            </a:r>
            <a:r>
              <a:rPr lang="en-US" dirty="0" err="1"/>
              <a:t>eXchange</a:t>
            </a:r>
            <a:r>
              <a:rPr lang="en-US" dirty="0"/>
              <a:t> Subscriber </a:t>
            </a:r>
          </a:p>
          <a:p>
            <a:pPr lvl="3">
              <a:buFont typeface="Arial"/>
              <a:buChar char="•"/>
            </a:pPr>
            <a:r>
              <a:rPr lang="en-US" dirty="0"/>
              <a:t>Provides Battery to the loop</a:t>
            </a:r>
          </a:p>
          <a:p>
            <a:pPr lvl="3">
              <a:buFont typeface="Arial"/>
              <a:buChar char="•"/>
            </a:pPr>
            <a:r>
              <a:rPr lang="en-US" dirty="0"/>
              <a:t>Generates Ring Voltage on the loop</a:t>
            </a:r>
          </a:p>
          <a:p>
            <a:pPr lvl="3">
              <a:buFont typeface="Arial"/>
              <a:buChar char="•"/>
            </a:pPr>
            <a:r>
              <a:rPr lang="en-US" dirty="0"/>
              <a:t>Performs Battery Reversal for Call connections</a:t>
            </a:r>
          </a:p>
          <a:p>
            <a:pPr lvl="3">
              <a:buFont typeface="Arial"/>
              <a:buChar char="•"/>
            </a:pPr>
            <a:r>
              <a:rPr lang="en-US" dirty="0"/>
              <a:t>Performs Battery Denial to signal Disconnect</a:t>
            </a:r>
          </a:p>
          <a:p>
            <a:pPr lvl="3">
              <a:buFont typeface="Arial"/>
              <a:buChar char="•"/>
            </a:pPr>
            <a:r>
              <a:rPr lang="en-US" dirty="0"/>
              <a:t>Detects Flash Hook, DTMF, Off-Hook, On-Hook</a:t>
            </a:r>
          </a:p>
          <a:p>
            <a:pPr lvl="3">
              <a:buFont typeface="Arial"/>
              <a:buChar char="•"/>
            </a:pPr>
            <a:r>
              <a:rPr lang="en-US" dirty="0"/>
              <a:t>Standard PSTN Loop provides 48vdc</a:t>
            </a:r>
          </a:p>
          <a:p>
            <a:pPr lvl="3">
              <a:buFont typeface="Arial"/>
              <a:buChar char="•"/>
            </a:pPr>
            <a:r>
              <a:rPr lang="en-US" dirty="0"/>
              <a:t>Acts like CO Switch Port</a:t>
            </a:r>
          </a:p>
          <a:p>
            <a:pPr>
              <a:buFont typeface="Arial"/>
              <a:buChar char="•"/>
            </a:pPr>
            <a:r>
              <a:rPr lang="en-US" dirty="0"/>
              <a:t>FXO Foreign </a:t>
            </a:r>
            <a:r>
              <a:rPr lang="en-US" dirty="0" err="1"/>
              <a:t>eXchange</a:t>
            </a:r>
            <a:r>
              <a:rPr lang="en-US" dirty="0"/>
              <a:t> Office</a:t>
            </a:r>
          </a:p>
          <a:p>
            <a:pPr lvl="3">
              <a:buFont typeface="Arial"/>
              <a:buChar char="•"/>
            </a:pPr>
            <a:r>
              <a:rPr lang="en-US" dirty="0"/>
              <a:t>Signals Off hook by connecting the loop</a:t>
            </a:r>
          </a:p>
          <a:p>
            <a:pPr lvl="3">
              <a:buFont typeface="Arial"/>
              <a:buChar char="•"/>
            </a:pPr>
            <a:r>
              <a:rPr lang="en-US" dirty="0"/>
              <a:t>Signals On-hook</a:t>
            </a:r>
          </a:p>
          <a:p>
            <a:pPr lvl="3">
              <a:buFont typeface="Arial"/>
              <a:buChar char="•"/>
            </a:pPr>
            <a:r>
              <a:rPr lang="en-US" dirty="0"/>
              <a:t>Signals Hook Flash</a:t>
            </a:r>
          </a:p>
          <a:p>
            <a:pPr lvl="3">
              <a:buFont typeface="Arial"/>
              <a:buChar char="•"/>
            </a:pPr>
            <a:r>
              <a:rPr lang="en-US" dirty="0"/>
              <a:t>Generates DTMF Tones </a:t>
            </a:r>
          </a:p>
          <a:p>
            <a:pPr lvl="3">
              <a:buFont typeface="Arial"/>
              <a:buChar char="•"/>
            </a:pPr>
            <a:r>
              <a:rPr lang="en-US" dirty="0"/>
              <a:t>PBX Analog Trunk Port that connects to CO or a basic Phone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Page </a:t>
            </a:r>
            <a:fld id="{0A13AA91-8505-4E22-BD1B-12F51FC333E2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550948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Inter-Digit Timer for FXS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0999" y="1143000"/>
            <a:ext cx="11562471" cy="5004582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Most folks are familiar with inter-digit timer and dial plans on Cisco GW and CCM.</a:t>
            </a:r>
          </a:p>
          <a:p>
            <a:r>
              <a:rPr lang="en-US" dirty="0"/>
              <a:t>The EM does not have dial peer plans like when XXX-XXX-XXXX number of digits are dialed, send the digits via SIP immediately </a:t>
            </a:r>
          </a:p>
          <a:p>
            <a:r>
              <a:rPr lang="en-US" dirty="0"/>
              <a:t>A dialing of “#” after the last digits would trigger the number to dial immediately on FXS.</a:t>
            </a:r>
          </a:p>
          <a:p>
            <a:r>
              <a:rPr lang="en-US" dirty="0"/>
              <a:t>The inter-digits feature is used for knowing when to send the call. For the AT&amp;T configuration we set this to 2s. This means that once the FXS receives each digit, the SIPUA waits for an additional 2s for any other digits before sending a call to the network.</a:t>
            </a:r>
          </a:p>
          <a:p>
            <a:r>
              <a:rPr lang="en-US" dirty="0"/>
              <a:t>The number of digits does not matter, the inter-digit timer triggers after the 1</a:t>
            </a:r>
            <a:r>
              <a:rPr lang="en-US" baseline="30000" dirty="0"/>
              <a:t>st</a:t>
            </a:r>
            <a:r>
              <a:rPr lang="en-US" dirty="0"/>
              <a:t> digit or 10</a:t>
            </a:r>
            <a:r>
              <a:rPr lang="en-US" baseline="30000" dirty="0"/>
              <a:t>th</a:t>
            </a:r>
            <a:r>
              <a:rPr lang="en-US" dirty="0"/>
              <a:t> digit if more than 2s lapse before dialing another digit.</a:t>
            </a:r>
          </a:p>
          <a:p>
            <a:r>
              <a:rPr lang="en-US" dirty="0"/>
              <a:t>If a customer dials only 4 digits, and then the timer threshold of 2s is reached, the 4 digit is number is sent by the FXS/SIPUA to the IPBE with an INVITE for what may be a wrong or not finished number.</a:t>
            </a:r>
          </a:p>
          <a:p>
            <a:r>
              <a:rPr lang="en-US" dirty="0"/>
              <a:t>Inter-digit setting only effects dialing outbound and does not effect DTMF being dialed while in a call.</a:t>
            </a:r>
          </a:p>
          <a:p>
            <a:r>
              <a:rPr lang="en-US" dirty="0"/>
              <a:t>PRI signaling is different and is not effected by Inter-digit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Page </a:t>
            </a:r>
            <a:fld id="{0A13AA91-8505-4E22-BD1B-12F51FC333E2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8322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Gain Settings on SIPUA/FXS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Default setting is -4/-4 for TX/RX</a:t>
            </a:r>
          </a:p>
          <a:p>
            <a:r>
              <a:rPr lang="en-US" dirty="0"/>
              <a:t>-# TX means the voice being transmitted needs to be softer sound</a:t>
            </a:r>
          </a:p>
          <a:p>
            <a:r>
              <a:rPr lang="en-US" dirty="0"/>
              <a:t>+# TX means the voice being transmitted needs to be louder</a:t>
            </a:r>
          </a:p>
          <a:p>
            <a:endParaRPr lang="en-US" dirty="0"/>
          </a:p>
          <a:p>
            <a:r>
              <a:rPr lang="en-US" dirty="0"/>
              <a:t>-# RX means the voice being received is softer</a:t>
            </a:r>
          </a:p>
          <a:p>
            <a:r>
              <a:rPr lang="en-US" dirty="0"/>
              <a:t>+# RX means the voice being received is louder than needed</a:t>
            </a:r>
          </a:p>
          <a:p>
            <a:r>
              <a:rPr lang="en-US" dirty="0"/>
              <a:t>Changing gain can help offset echo if the echo is Near End Echo created between the FXS port and PBX 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Page </a:t>
            </a:r>
            <a:fld id="{40C0D2B8-B340-4E26-AAFE-B2CF4AED8A0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56845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Major FXS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990600"/>
            <a:ext cx="11254409" cy="4876800"/>
          </a:xfrm>
        </p:spPr>
        <p:txBody>
          <a:bodyPr>
            <a:normAutofit lnSpcReduction="10000"/>
          </a:bodyPr>
          <a:lstStyle/>
          <a:p>
            <a:pPr>
              <a:buFont typeface="Arial"/>
              <a:buChar char="•"/>
            </a:pPr>
            <a:r>
              <a:rPr lang="en-US" sz="2400" dirty="0"/>
              <a:t>FXS Features</a:t>
            </a:r>
          </a:p>
          <a:p>
            <a:pPr lvl="2">
              <a:buFont typeface="Arial"/>
              <a:buChar char="•"/>
            </a:pPr>
            <a:r>
              <a:rPr lang="en-US" sz="2400" dirty="0"/>
              <a:t>Loop Start Signaling</a:t>
            </a:r>
          </a:p>
          <a:p>
            <a:pPr lvl="4">
              <a:buFont typeface="Arial"/>
              <a:buChar char="•"/>
            </a:pPr>
            <a:r>
              <a:rPr lang="en-US" sz="2400" dirty="0"/>
              <a:t>No Ground Start Signaling</a:t>
            </a:r>
          </a:p>
          <a:p>
            <a:pPr lvl="2">
              <a:buFont typeface="Arial"/>
              <a:buChar char="•"/>
            </a:pPr>
            <a:r>
              <a:rPr lang="en-US" sz="2400" dirty="0"/>
              <a:t>Default ringing voltage is around 81vdc when set to default 600ohms. A impedance setting of (600ohms at 20Hz) will generate around 90vdc for key systems that require higher VDC.</a:t>
            </a:r>
          </a:p>
          <a:p>
            <a:pPr lvl="2">
              <a:buFont typeface="Arial"/>
              <a:buChar char="•"/>
            </a:pPr>
            <a:r>
              <a:rPr lang="en-US" sz="2400" dirty="0"/>
              <a:t>Provides Stutter Tone for VM indications and light signal for phones that support this feature</a:t>
            </a:r>
          </a:p>
          <a:p>
            <a:pPr lvl="2">
              <a:buFont typeface="Arial"/>
              <a:buChar char="•"/>
            </a:pPr>
            <a:r>
              <a:rPr lang="en-US" sz="2400" dirty="0"/>
              <a:t>Call waiting</a:t>
            </a:r>
          </a:p>
          <a:p>
            <a:pPr lvl="2">
              <a:buFont typeface="Arial"/>
              <a:buChar char="•"/>
            </a:pPr>
            <a:r>
              <a:rPr lang="en-US" sz="2400" dirty="0"/>
              <a:t>Flash Hook for N-Way Calling</a:t>
            </a:r>
          </a:p>
          <a:p>
            <a:pPr lvl="2">
              <a:buFont typeface="Arial"/>
              <a:buChar char="•"/>
            </a:pPr>
            <a:r>
              <a:rPr lang="en-US" sz="2400" dirty="0"/>
              <a:t>The FXS ports support 1 tip and ring pair, not 2. Additional wiring has to be designed for have the BiB work with multi-lines systems through 1 RJ-11 port</a:t>
            </a:r>
          </a:p>
          <a:p>
            <a:pPr lvl="2">
              <a:buFont typeface="Arial"/>
              <a:buChar char="•"/>
            </a:pPr>
            <a:r>
              <a:rPr lang="en-US" sz="2400" dirty="0"/>
              <a:t>Supports Generation of RFC2833 DTMF. In-band DTMF via RTP can also be configured as of 8.8.3.9 version for BIB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Page </a:t>
            </a:r>
            <a:fld id="{40C0D2B8-B340-4E26-AAFE-B2CF4AED8A0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9907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FXS Major Features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1"/>
            <a:ext cx="11430000" cy="4845270"/>
          </a:xfrm>
        </p:spPr>
        <p:txBody>
          <a:bodyPr>
            <a:normAutofit fontScale="92500" lnSpcReduction="10000"/>
          </a:bodyPr>
          <a:lstStyle/>
          <a:p>
            <a:pPr lvl="2">
              <a:buFont typeface="Arial"/>
              <a:buChar char="•"/>
            </a:pPr>
            <a:r>
              <a:rPr lang="en-US" sz="2400" dirty="0"/>
              <a:t>Supports adjusting timing of DTMF tones (Default 200ms)</a:t>
            </a:r>
          </a:p>
          <a:p>
            <a:pPr lvl="2">
              <a:buFont typeface="Arial"/>
              <a:buChar char="•"/>
            </a:pPr>
            <a:r>
              <a:rPr lang="en-US" sz="2400" dirty="0"/>
              <a:t>Support CLID via Bell 202 Standard</a:t>
            </a:r>
          </a:p>
          <a:p>
            <a:pPr lvl="3">
              <a:buFont typeface="Arial"/>
              <a:buChar char="•"/>
            </a:pPr>
            <a:r>
              <a:rPr lang="en-US" sz="2400" dirty="0"/>
              <a:t>CLID Type II Support for Call Waiting</a:t>
            </a:r>
          </a:p>
          <a:p>
            <a:pPr lvl="3">
              <a:buFont typeface="Arial"/>
              <a:buChar char="•"/>
            </a:pPr>
            <a:r>
              <a:rPr lang="en-US" sz="2400" dirty="0"/>
              <a:t>CLID Privacy Support</a:t>
            </a:r>
          </a:p>
          <a:p>
            <a:pPr lvl="3">
              <a:buFont typeface="Arial"/>
              <a:buChar char="•"/>
            </a:pPr>
            <a:r>
              <a:rPr lang="en-US" sz="2400" dirty="0"/>
              <a:t>CLID Adjustments or Information Order, Field Length and Time zone that is daylight savings aware</a:t>
            </a:r>
          </a:p>
          <a:p>
            <a:pPr lvl="2">
              <a:buFont typeface="Arial"/>
              <a:buChar char="•"/>
            </a:pPr>
            <a:r>
              <a:rPr lang="en-US" sz="2400" dirty="0"/>
              <a:t>16ms of EC on 4500 and 4600 Systems, </a:t>
            </a:r>
          </a:p>
          <a:p>
            <a:pPr lvl="3">
              <a:buFont typeface="Arial"/>
              <a:buChar char="•"/>
            </a:pPr>
            <a:r>
              <a:rPr lang="en-US" sz="2400" dirty="0"/>
              <a:t>the </a:t>
            </a:r>
            <a:r>
              <a:rPr lang="en-US" sz="2400" dirty="0" err="1"/>
              <a:t>EdgeMarc</a:t>
            </a:r>
            <a:r>
              <a:rPr lang="en-US" sz="2400" dirty="0"/>
              <a:t> 250 supports 32ms of EC</a:t>
            </a:r>
          </a:p>
          <a:p>
            <a:pPr lvl="3">
              <a:buFont typeface="Arial"/>
              <a:buChar char="•"/>
            </a:pPr>
            <a:r>
              <a:rPr lang="en-US" sz="2400" dirty="0"/>
              <a:t>The add on 4570 and 4603 Supports 32ms of EC</a:t>
            </a:r>
          </a:p>
          <a:p>
            <a:pPr lvl="3">
              <a:buFont typeface="Arial"/>
              <a:buChar char="•"/>
            </a:pPr>
            <a:r>
              <a:rPr lang="en-US" sz="2400" dirty="0"/>
              <a:t>The 4608T4WDPoE add on supports 16ms of EC</a:t>
            </a:r>
          </a:p>
          <a:p>
            <a:pPr lvl="2">
              <a:buFont typeface="Arial"/>
              <a:buChar char="•"/>
            </a:pPr>
            <a:r>
              <a:rPr lang="en-US" sz="2400" dirty="0"/>
              <a:t>Adjustments of Disconnect Signal timing (CPC Timer)</a:t>
            </a:r>
          </a:p>
          <a:p>
            <a:pPr lvl="2">
              <a:buFont typeface="Arial"/>
              <a:buChar char="•"/>
            </a:pPr>
            <a:r>
              <a:rPr lang="en-US" sz="2400" dirty="0"/>
              <a:t>Termination Impedance Options (600ohms is default US)</a:t>
            </a:r>
          </a:p>
          <a:p>
            <a:pPr lvl="2">
              <a:buFont typeface="Arial"/>
              <a:buChar char="•"/>
            </a:pPr>
            <a:r>
              <a:rPr lang="en-US" sz="2400" dirty="0"/>
              <a:t>Inter-digit Timer adjustments</a:t>
            </a:r>
          </a:p>
          <a:p>
            <a:pPr lvl="2">
              <a:buFont typeface="Arial"/>
              <a:buChar char="•"/>
            </a:pPr>
            <a:r>
              <a:rPr lang="en-US" sz="2400" dirty="0"/>
              <a:t>The 4600 systems support 20 REN = meaning 20 phones can be connect to all 6 ports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Page </a:t>
            </a:r>
            <a:fld id="{40C0D2B8-B340-4E26-AAFE-B2CF4AED8A0A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60600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Ringing on FXS Ports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543" y="1066800"/>
            <a:ext cx="11563642" cy="2209800"/>
          </a:xfrm>
        </p:spPr>
        <p:txBody>
          <a:bodyPr>
            <a:normAutofit lnSpcReduction="10000"/>
          </a:bodyPr>
          <a:lstStyle/>
          <a:p>
            <a:pPr>
              <a:buFont typeface="Arial"/>
              <a:buChar char="•"/>
            </a:pPr>
            <a:r>
              <a:rPr lang="en-US" sz="2400" dirty="0"/>
              <a:t>Ringing Cadence is ring for 2s, silent for 4s, ring for 2s, silent for 4s and so on</a:t>
            </a:r>
          </a:p>
          <a:p>
            <a:pPr>
              <a:buFont typeface="Arial"/>
              <a:buChar char="•"/>
            </a:pPr>
            <a:r>
              <a:rPr lang="en-US" sz="2400" dirty="0"/>
              <a:t>The BiB Supports adjusting the ring time. The default ring time is 40 seconds. 40s = around 8-10 rings.</a:t>
            </a:r>
          </a:p>
          <a:p>
            <a:pPr>
              <a:buFont typeface="Arial"/>
              <a:buChar char="•"/>
            </a:pPr>
            <a:r>
              <a:rPr lang="en-US" sz="2400" dirty="0"/>
              <a:t>Ringer Time can be extended with the following configuration added to the “/etc/</a:t>
            </a:r>
            <a:r>
              <a:rPr lang="en-US" sz="2400" dirty="0" err="1"/>
              <a:t>config/sipua_defs.conf</a:t>
            </a:r>
            <a:r>
              <a:rPr lang="en-US" sz="2400" dirty="0"/>
              <a:t>” file</a:t>
            </a:r>
          </a:p>
          <a:p>
            <a:pPr lvl="3">
              <a:buFont typeface="Arial"/>
              <a:buChar char="•"/>
            </a:pPr>
            <a:r>
              <a:rPr lang="en-US" sz="2400" b="1" dirty="0"/>
              <a:t>SIPUA_INCOMING_ANS_WAIT_DELAY=&lt;</a:t>
            </a:r>
            <a:r>
              <a:rPr lang="en-US" sz="2400" b="1" dirty="0" err="1"/>
              <a:t>time_in_sec</a:t>
            </a:r>
            <a:r>
              <a:rPr lang="en-US" sz="2400" b="1" dirty="0"/>
              <a:t>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Page </a:t>
            </a:r>
            <a:fld id="{40C0D2B8-B340-4E26-AAFE-B2CF4AED8A0A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3048000" y="5562601"/>
            <a:ext cx="6248400" cy="461665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>
              <a:solidFill>
                <a:srgbClr val="CCCCCC"/>
              </a:solidFill>
              <a:latin typeface="Verdana" pitchFamily="34" charset="0"/>
              <a:cs typeface="Arial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209800" y="3276600"/>
            <a:ext cx="7467600" cy="2590800"/>
            <a:chOff x="609600" y="3352800"/>
            <a:chExt cx="7467600" cy="25908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4400" y="3352800"/>
              <a:ext cx="6350000" cy="259080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609600" y="4800600"/>
              <a:ext cx="7467600" cy="461665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endParaRPr lang="en-US" sz="2400">
                <a:solidFill>
                  <a:srgbClr val="CCCCCC"/>
                </a:solidFill>
                <a:latin typeface="Verdana" pitchFamily="34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775006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DTMF Features on FXS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/>
              <a:t>The FXS Ports are RFC2833 Compliant for DTMF by default</a:t>
            </a:r>
          </a:p>
          <a:p>
            <a:pPr>
              <a:buFont typeface="Arial"/>
              <a:buChar char="•"/>
            </a:pPr>
            <a:r>
              <a:rPr lang="en-US" dirty="0"/>
              <a:t>DTMF standard is play each tone for 80-300ms and the FXS ports on the EM are configured for 200ms max</a:t>
            </a:r>
          </a:p>
          <a:p>
            <a:pPr>
              <a:buFont typeface="Arial"/>
              <a:buChar char="•"/>
            </a:pPr>
            <a:r>
              <a:rPr lang="en-US" dirty="0"/>
              <a:t>Configuration Options for DTMF are as Follow and are added or any edits are done in the </a:t>
            </a:r>
            <a:br>
              <a:rPr lang="en-US" dirty="0"/>
            </a:br>
            <a:r>
              <a:rPr lang="en-US" dirty="0"/>
              <a:t>“/etc/</a:t>
            </a:r>
            <a:r>
              <a:rPr lang="en-US" dirty="0" err="1"/>
              <a:t>config/sipua_defs.conf</a:t>
            </a:r>
            <a:r>
              <a:rPr lang="en-US" dirty="0"/>
              <a:t>” file</a:t>
            </a:r>
          </a:p>
          <a:p>
            <a:pPr lvl="3">
              <a:buFont typeface="Arial"/>
              <a:buChar char="•"/>
            </a:pPr>
            <a:r>
              <a:rPr lang="en-US" b="1" dirty="0"/>
              <a:t>SIPUA_DTMF_MAX_TIME=&lt;time in milliseconds&gt;</a:t>
            </a:r>
          </a:p>
          <a:p>
            <a:pPr lvl="4">
              <a:buFont typeface="Arial"/>
              <a:buChar char="•"/>
            </a:pPr>
            <a:r>
              <a:rPr lang="en-US" b="1" dirty="0"/>
              <a:t>Configured for 200ms as default</a:t>
            </a:r>
          </a:p>
          <a:p>
            <a:pPr lvl="3">
              <a:buFont typeface="Arial"/>
              <a:buChar char="•"/>
            </a:pPr>
            <a:r>
              <a:rPr lang="en-US" b="1" dirty="0"/>
              <a:t>SIPUA_DISABLE_RFC2833=&lt;on/off&gt;</a:t>
            </a:r>
          </a:p>
          <a:p>
            <a:pPr lvl="3">
              <a:buFont typeface="Arial"/>
              <a:buChar char="•"/>
            </a:pPr>
            <a:r>
              <a:rPr lang="en-US" dirty="0"/>
              <a:t>For PRI Lines, the file to edit is “/etc/</a:t>
            </a:r>
            <a:r>
              <a:rPr lang="en-US" dirty="0" err="1"/>
              <a:t>config/sipua_pri_defs.conf</a:t>
            </a:r>
            <a:r>
              <a:rPr lang="en-US" dirty="0"/>
              <a:t>”</a:t>
            </a:r>
          </a:p>
          <a:p>
            <a:pPr lvl="4">
              <a:buFont typeface="Arial"/>
              <a:buChar char="•"/>
            </a:pPr>
            <a:r>
              <a:rPr lang="en-US" sz="1400" b="1" dirty="0"/>
              <a:t>PRI_DTMF_MAX_TIME=&lt;</a:t>
            </a:r>
            <a:r>
              <a:rPr lang="en-US" sz="1400" b="1" dirty="0" err="1"/>
              <a:t>time_in_ms</a:t>
            </a:r>
            <a:r>
              <a:rPr lang="en-US" sz="1400" b="1" dirty="0"/>
              <a:t>, 50-400&gt;</a:t>
            </a:r>
            <a:endParaRPr lang="en-US" b="1" dirty="0"/>
          </a:p>
          <a:p>
            <a:pPr lvl="4">
              <a:buFont typeface="Arial"/>
              <a:buChar char="•"/>
            </a:pPr>
            <a:r>
              <a:rPr lang="en-US" sz="1400" b="1" dirty="0"/>
              <a:t>PRI_DTMF_MAX_VOLUME=&lt;volume, 2-15&gt;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Page </a:t>
            </a:r>
            <a:fld id="{40C0D2B8-B340-4E26-AAFE-B2CF4AED8A0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59214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CLID Feature Set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81000" y="990600"/>
            <a:ext cx="5189806" cy="5257800"/>
          </a:xfrm>
        </p:spPr>
        <p:txBody>
          <a:bodyPr>
            <a:normAutofit fontScale="92500" lnSpcReduction="20000"/>
          </a:bodyPr>
          <a:lstStyle/>
          <a:p>
            <a:pPr>
              <a:buFont typeface="Arial"/>
              <a:buChar char="•"/>
            </a:pPr>
            <a:r>
              <a:rPr lang="en-US" sz="2000" dirty="0"/>
              <a:t>Caller ID, CID and CLID are the terms used for the same function</a:t>
            </a:r>
          </a:p>
          <a:p>
            <a:pPr>
              <a:buFont typeface="Arial"/>
              <a:buChar char="•"/>
            </a:pPr>
            <a:r>
              <a:rPr lang="en-US" sz="2000" dirty="0"/>
              <a:t>Two Modes of CLID</a:t>
            </a:r>
          </a:p>
          <a:p>
            <a:pPr lvl="2">
              <a:buFont typeface="Arial"/>
              <a:buChar char="•"/>
            </a:pPr>
            <a:r>
              <a:rPr lang="en-US" dirty="0"/>
              <a:t>SDMF (older mode and Not Supported on BiB)</a:t>
            </a:r>
          </a:p>
          <a:p>
            <a:pPr lvl="3">
              <a:buFont typeface="Arial"/>
              <a:buChar char="•"/>
            </a:pPr>
            <a:r>
              <a:rPr lang="en-US" sz="2000" dirty="0"/>
              <a:t>Single Data Message Format</a:t>
            </a:r>
          </a:p>
          <a:p>
            <a:pPr lvl="4">
              <a:buFont typeface="Arial"/>
              <a:buChar char="•"/>
            </a:pPr>
            <a:r>
              <a:rPr lang="en-US" sz="2000" dirty="0"/>
              <a:t>Date Stamped with calling Number</a:t>
            </a:r>
          </a:p>
          <a:p>
            <a:pPr lvl="2">
              <a:buFont typeface="Arial"/>
              <a:buChar char="•"/>
            </a:pPr>
            <a:r>
              <a:rPr lang="en-US" dirty="0"/>
              <a:t>MDMF (Supported)</a:t>
            </a:r>
          </a:p>
          <a:p>
            <a:pPr lvl="3">
              <a:buFont typeface="Arial"/>
              <a:buChar char="•"/>
            </a:pPr>
            <a:r>
              <a:rPr lang="en-US" sz="2000" dirty="0"/>
              <a:t>Multiple Data Message Format</a:t>
            </a:r>
          </a:p>
          <a:p>
            <a:pPr lvl="4">
              <a:buFont typeface="Arial"/>
              <a:buChar char="•"/>
            </a:pPr>
            <a:r>
              <a:rPr lang="en-US" sz="2000" dirty="0"/>
              <a:t>Date, calling Number and Name</a:t>
            </a:r>
          </a:p>
          <a:p>
            <a:pPr>
              <a:buFont typeface="Arial"/>
              <a:buChar char="•"/>
            </a:pPr>
            <a:r>
              <a:rPr lang="en-US" sz="2000" dirty="0"/>
              <a:t>CLID starts 500ms after the 2</a:t>
            </a:r>
            <a:r>
              <a:rPr lang="en-US" sz="2000" baseline="30000" dirty="0"/>
              <a:t>nd</a:t>
            </a:r>
            <a:r>
              <a:rPr lang="en-US" sz="2000" dirty="0"/>
              <a:t> Ring for incoming calls</a:t>
            </a:r>
          </a:p>
          <a:p>
            <a:pPr>
              <a:buFont typeface="Arial"/>
              <a:buChar char="•"/>
            </a:pPr>
            <a:r>
              <a:rPr lang="en-US" sz="2000" dirty="0"/>
              <a:t>CLID Type I and Type II for Call Waiting are supported</a:t>
            </a:r>
          </a:p>
          <a:p>
            <a:pPr>
              <a:buFont typeface="Arial"/>
              <a:buChar char="•"/>
            </a:pPr>
            <a:r>
              <a:rPr lang="en-US" sz="2000" dirty="0"/>
              <a:t>Several Configuration Sections for the FXS</a:t>
            </a:r>
          </a:p>
          <a:p>
            <a:pPr>
              <a:buFont typeface="Arial"/>
              <a:buChar char="•"/>
            </a:pPr>
            <a:r>
              <a:rPr lang="en-US" sz="2000" dirty="0"/>
              <a:t>CLID standard is Bell 202 modem (1200 bps frequency-shift keying, or FSK)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6228" y="1384610"/>
            <a:ext cx="6099517" cy="5328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866228" y="1046056"/>
            <a:ext cx="56426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4D4D4D"/>
                </a:solidFill>
              </a:rPr>
              <a:t>Depiction of Caller ID On the Line</a:t>
            </a:r>
          </a:p>
        </p:txBody>
      </p:sp>
    </p:spTree>
    <p:extLst>
      <p:ext uri="{BB962C8B-B14F-4D97-AF65-F5344CB8AC3E}">
        <p14:creationId xmlns:p14="http://schemas.microsoft.com/office/powerpoint/2010/main" val="2541060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Configuration Options for CLID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Font typeface="Arial"/>
              <a:buChar char="•"/>
            </a:pPr>
            <a:r>
              <a:rPr lang="en-US" dirty="0"/>
              <a:t>If the Order of the CLID Information needs to change</a:t>
            </a:r>
          </a:p>
          <a:p>
            <a:pPr lvl="3">
              <a:buFont typeface="Arial"/>
              <a:buChar char="•"/>
            </a:pPr>
            <a:r>
              <a:rPr lang="en-US" b="1" dirty="0"/>
              <a:t>SIPUA_CID_FIELD_ORDER=</a:t>
            </a:r>
            <a:r>
              <a:rPr lang="en-US" b="1" dirty="0" err="1"/>
              <a:t>date:name:number</a:t>
            </a:r>
            <a:r>
              <a:rPr lang="en-US" b="1" dirty="0"/>
              <a:t> (default)</a:t>
            </a:r>
          </a:p>
          <a:p>
            <a:pPr lvl="0">
              <a:buFont typeface="Arial"/>
              <a:buChar char="•"/>
            </a:pPr>
            <a:r>
              <a:rPr lang="en-US" dirty="0"/>
              <a:t>If the Length of the Name Field needs to change</a:t>
            </a:r>
          </a:p>
          <a:p>
            <a:pPr lvl="3">
              <a:buFont typeface="Arial"/>
              <a:buChar char="•"/>
            </a:pPr>
            <a:r>
              <a:rPr lang="en-US" b="1" dirty="0"/>
              <a:t>SIPUA_CID_MAX_NAME_LENGTH=1-20 (default = 12)</a:t>
            </a:r>
          </a:p>
          <a:p>
            <a:pPr lvl="0">
              <a:buFont typeface="Arial"/>
              <a:buChar char="•"/>
            </a:pPr>
            <a:r>
              <a:rPr lang="en-US" dirty="0"/>
              <a:t>Of the Length of the Number Field Needs to Change</a:t>
            </a:r>
          </a:p>
          <a:p>
            <a:pPr lvl="3">
              <a:buFont typeface="Arial"/>
              <a:buChar char="•"/>
            </a:pPr>
            <a:r>
              <a:rPr lang="en-US" b="1" dirty="0"/>
              <a:t>SIPUA_CID MAX_DIGITS=1-12 (default = 10)</a:t>
            </a:r>
          </a:p>
          <a:p>
            <a:pPr lvl="0">
              <a:buFont typeface="Arial"/>
              <a:buChar char="•"/>
            </a:pPr>
            <a:r>
              <a:rPr lang="en-US" dirty="0"/>
              <a:t>In some rare cases the CLID voltage needs to change, add this line to increase the voltage</a:t>
            </a:r>
          </a:p>
          <a:p>
            <a:pPr lvl="3">
              <a:buFont typeface="Arial"/>
              <a:buChar char="•"/>
            </a:pPr>
            <a:r>
              <a:rPr lang="en-US" b="1" dirty="0"/>
              <a:t>SIPUA_CID_TX_LEVEL=4163 (not set)</a:t>
            </a:r>
          </a:p>
          <a:p>
            <a:pPr lvl="0">
              <a:buFont typeface="Arial"/>
              <a:buChar char="•"/>
            </a:pPr>
            <a:r>
              <a:rPr lang="en-US" dirty="0"/>
              <a:t>When inbound CLID needs to be disabled, set this line to “on”</a:t>
            </a:r>
          </a:p>
          <a:p>
            <a:pPr lvl="3">
              <a:buFont typeface="Arial"/>
              <a:buChar char="•"/>
            </a:pPr>
            <a:r>
              <a:rPr lang="en-US" b="1" dirty="0"/>
              <a:t>SIPUA_CLID_SEND_DISABLE=on/off (not set, default to off)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Page </a:t>
            </a:r>
            <a:fld id="{80FD7868-D3EA-4EE9-A290-D2795E06FB41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45535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1838" y="1549400"/>
            <a:ext cx="8437562" cy="2717800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US" sz="1600" dirty="0"/>
              <a:t>We all know answering on FXO is going off hook</a:t>
            </a:r>
          </a:p>
          <a:p>
            <a:pPr>
              <a:buFont typeface="Arial"/>
              <a:buChar char="•"/>
            </a:pPr>
            <a:r>
              <a:rPr lang="en-US" sz="1600" dirty="0"/>
              <a:t>We all know hanging up on FXO is going back on hook</a:t>
            </a:r>
          </a:p>
          <a:p>
            <a:pPr>
              <a:buFont typeface="Arial"/>
              <a:buChar char="•"/>
            </a:pPr>
            <a:r>
              <a:rPr lang="en-US" sz="1600" dirty="0"/>
              <a:t>FXS Signals as well for call connect and call disconnect. This is critical in cases when calls are processed by a PBX and Key systems</a:t>
            </a:r>
          </a:p>
          <a:p>
            <a:pPr>
              <a:buFont typeface="Arial"/>
              <a:buChar char="•"/>
            </a:pPr>
            <a:r>
              <a:rPr lang="en-US" sz="1600" dirty="0"/>
              <a:t>FXS Signal for Call connect is “</a:t>
            </a:r>
            <a:r>
              <a:rPr lang="en-US" sz="1600" b="1" dirty="0"/>
              <a:t>Battery Reversal</a:t>
            </a:r>
            <a:r>
              <a:rPr lang="en-US" sz="1600" dirty="0"/>
              <a:t>”</a:t>
            </a:r>
          </a:p>
          <a:p>
            <a:pPr>
              <a:buFont typeface="Arial"/>
              <a:buChar char="•"/>
            </a:pPr>
            <a:r>
              <a:rPr lang="en-US" sz="1600" dirty="0"/>
              <a:t>FXS Signal for Call over is “</a:t>
            </a:r>
            <a:r>
              <a:rPr lang="en-US" sz="1600" b="1" dirty="0"/>
              <a:t>Battery Denial</a:t>
            </a:r>
            <a:r>
              <a:rPr lang="en-US" sz="1600" dirty="0"/>
              <a:t>” or End of “</a:t>
            </a:r>
            <a:r>
              <a:rPr lang="en-US" sz="1600" b="1" dirty="0"/>
              <a:t>Battery Reversal</a:t>
            </a:r>
            <a:r>
              <a:rPr lang="en-US" sz="1600" dirty="0"/>
              <a:t>”</a:t>
            </a:r>
          </a:p>
          <a:p>
            <a:pPr>
              <a:buFont typeface="Arial"/>
              <a:buChar char="•"/>
            </a:pPr>
            <a:r>
              <a:rPr lang="en-US" sz="1600" dirty="0"/>
              <a:t>“</a:t>
            </a:r>
            <a:r>
              <a:rPr lang="en-US" sz="1600" b="1" dirty="0"/>
              <a:t>CPC Timer”</a:t>
            </a:r>
            <a:r>
              <a:rPr lang="en-US" sz="1600" dirty="0"/>
              <a:t> on the EM Sets the “</a:t>
            </a:r>
            <a:r>
              <a:rPr lang="en-US" sz="1600" b="1" dirty="0"/>
              <a:t>Advisory Disconnect</a:t>
            </a:r>
            <a:r>
              <a:rPr lang="en-US" sz="1600" dirty="0"/>
              <a:t>” signal</a:t>
            </a:r>
          </a:p>
          <a:p>
            <a:pPr lvl="2">
              <a:buFont typeface="Arial"/>
              <a:buChar char="•"/>
            </a:pPr>
            <a:r>
              <a:rPr lang="en-US" sz="1400" dirty="0"/>
              <a:t>CPC Default Timer is set to 800ms</a:t>
            </a:r>
          </a:p>
          <a:p>
            <a:pPr>
              <a:buFont typeface="Arial"/>
              <a:buChar char="•"/>
            </a:pPr>
            <a:endParaRPr lang="en-US" sz="1600" dirty="0"/>
          </a:p>
          <a:p>
            <a:pPr>
              <a:buFont typeface="Arial"/>
              <a:buChar char="•"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Page </a:t>
            </a:r>
            <a:fld id="{40C0D2B8-B340-4E26-AAFE-B2CF4AED8A0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4267200"/>
            <a:ext cx="6197600" cy="173990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 and Supervisory Disconnect </a:t>
            </a:r>
            <a:r>
              <a:rPr lang="en-US" dirty="0" err="1"/>
              <a:t>BiB</a:t>
            </a:r>
            <a:r>
              <a:rPr lang="en-US" dirty="0"/>
              <a:t> Features</a:t>
            </a:r>
          </a:p>
        </p:txBody>
      </p:sp>
    </p:spTree>
    <p:extLst>
      <p:ext uri="{BB962C8B-B14F-4D97-AF65-F5344CB8AC3E}">
        <p14:creationId xmlns:p14="http://schemas.microsoft.com/office/powerpoint/2010/main" val="263729496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on Disconnections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Page </a:t>
            </a:r>
            <a:fld id="{40C0D2B8-B340-4E26-AAFE-B2CF4AED8A0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1" y="1219200"/>
            <a:ext cx="3027589" cy="2260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0401" y="3124200"/>
            <a:ext cx="6110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/>
              <a:t>TIME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1564409" y="1909937"/>
            <a:ext cx="714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solidFill>
                  <a:srgbClr val="4D4D4D"/>
                </a:solidFill>
              </a:rPr>
              <a:t>Power</a:t>
            </a:r>
          </a:p>
        </p:txBody>
      </p:sp>
      <p:pic>
        <p:nvPicPr>
          <p:cNvPr id="8" name="Picture 7" descr="AA00967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1" y="2209801"/>
            <a:ext cx="723823" cy="4683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0" y="2667000"/>
            <a:ext cx="1620492" cy="1092200"/>
          </a:xfrm>
          <a:prstGeom prst="rect">
            <a:avLst/>
          </a:prstGeom>
        </p:spPr>
      </p:pic>
      <p:cxnSp>
        <p:nvCxnSpPr>
          <p:cNvPr id="13" name="Shape 12"/>
          <p:cNvCxnSpPr>
            <a:stCxn id="8" idx="3"/>
            <a:endCxn id="9" idx="0"/>
          </p:cNvCxnSpPr>
          <p:nvPr/>
        </p:nvCxnSpPr>
        <p:spPr bwMode="auto">
          <a:xfrm>
            <a:off x="7200824" y="2443958"/>
            <a:ext cx="2372423" cy="223043"/>
          </a:xfrm>
          <a:prstGeom prst="bentConnector2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5" name="Picture 14" descr="AA00967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1" y="3886201"/>
            <a:ext cx="723823" cy="468313"/>
          </a:xfrm>
          <a:prstGeom prst="rect">
            <a:avLst/>
          </a:prstGeom>
        </p:spPr>
      </p:pic>
      <p:cxnSp>
        <p:nvCxnSpPr>
          <p:cNvPr id="17" name="Shape 16"/>
          <p:cNvCxnSpPr>
            <a:stCxn id="9" idx="2"/>
            <a:endCxn id="15" idx="3"/>
          </p:cNvCxnSpPr>
          <p:nvPr/>
        </p:nvCxnSpPr>
        <p:spPr bwMode="auto">
          <a:xfrm rot="5400000">
            <a:off x="8206458" y="2753568"/>
            <a:ext cx="361157" cy="2372423"/>
          </a:xfrm>
          <a:prstGeom prst="bentConnector2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/>
          </a:ln>
          <a:effectLst/>
        </p:spPr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2600" y="4419600"/>
            <a:ext cx="4139045" cy="11430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324601" y="1828800"/>
            <a:ext cx="8819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4D4D4D"/>
                </a:solidFill>
              </a:rPr>
              <a:t>Phone 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24601" y="3505200"/>
            <a:ext cx="8755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4D4D4D"/>
                </a:solidFill>
              </a:rPr>
              <a:t>Phone B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00800" y="4572000"/>
            <a:ext cx="324691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4D4D4D"/>
                </a:solidFill>
              </a:rPr>
              <a:t>Phone A Calls PBX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4D4D4D"/>
                </a:solidFill>
              </a:rPr>
              <a:t>PBX Forwards Call to remote </a:t>
            </a:r>
            <a:br>
              <a:rPr lang="en-US" dirty="0">
                <a:solidFill>
                  <a:srgbClr val="4D4D4D"/>
                </a:solidFill>
              </a:rPr>
            </a:br>
            <a:r>
              <a:rPr lang="en-US" dirty="0">
                <a:solidFill>
                  <a:srgbClr val="4D4D4D"/>
                </a:solidFill>
              </a:rPr>
              <a:t>Phone B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4D4D4D"/>
                </a:solidFill>
              </a:rPr>
              <a:t>Phone B Hangs Up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4D4D4D"/>
                </a:solidFill>
              </a:rPr>
              <a:t>System has to Signal Leg 2</a:t>
            </a:r>
            <a:br>
              <a:rPr lang="en-US" dirty="0">
                <a:solidFill>
                  <a:srgbClr val="4D4D4D"/>
                </a:solidFill>
              </a:rPr>
            </a:br>
            <a:r>
              <a:rPr lang="en-US" dirty="0">
                <a:solidFill>
                  <a:srgbClr val="4D4D4D"/>
                </a:solidFill>
              </a:rPr>
              <a:t>Call has ended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0" y="2438401"/>
            <a:ext cx="3209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1.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220200" y="3733801"/>
            <a:ext cx="3209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2.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0" y="4114801"/>
            <a:ext cx="3209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3.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8077200" y="2057401"/>
            <a:ext cx="457200" cy="461665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rgbClr val="FF99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>
              <a:solidFill>
                <a:srgbClr val="CCCCCC"/>
              </a:solidFill>
              <a:latin typeface="Verdana" pitchFamily="34" charset="0"/>
              <a:cs typeface="Arial" charset="0"/>
            </a:endParaRPr>
          </a:p>
        </p:txBody>
      </p:sp>
      <p:cxnSp>
        <p:nvCxnSpPr>
          <p:cNvPr id="27" name="Straight Connector 26"/>
          <p:cNvCxnSpPr>
            <a:stCxn id="2" idx="2"/>
          </p:cNvCxnSpPr>
          <p:nvPr/>
        </p:nvCxnSpPr>
        <p:spPr bwMode="auto">
          <a:xfrm rot="16200000" flipH="1">
            <a:off x="3534966" y="3763566"/>
            <a:ext cx="4953000" cy="16668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8610600" y="4114801"/>
            <a:ext cx="3209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4.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86001" y="3810000"/>
            <a:ext cx="4754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/>
              <a:t>FXS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267200" y="3810000"/>
            <a:ext cx="5134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/>
              <a:t>FXO</a:t>
            </a:r>
          </a:p>
        </p:txBody>
      </p:sp>
      <p:cxnSp>
        <p:nvCxnSpPr>
          <p:cNvPr id="31" name="Straight Arrow Connector 30"/>
          <p:cNvCxnSpPr>
            <a:stCxn id="26" idx="3"/>
            <a:endCxn id="29" idx="1"/>
          </p:cNvCxnSpPr>
          <p:nvPr/>
        </p:nvCxnSpPr>
        <p:spPr bwMode="auto">
          <a:xfrm>
            <a:off x="2761452" y="3979277"/>
            <a:ext cx="1505749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7722388" y="1583323"/>
            <a:ext cx="4754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/>
              <a:t>FXS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703587" y="1583323"/>
            <a:ext cx="5134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/>
              <a:t>FXO</a:t>
            </a:r>
          </a:p>
        </p:txBody>
      </p:sp>
      <p:cxnSp>
        <p:nvCxnSpPr>
          <p:cNvPr id="34" name="Straight Arrow Connector 33"/>
          <p:cNvCxnSpPr>
            <a:stCxn id="32" idx="3"/>
            <a:endCxn id="33" idx="1"/>
          </p:cNvCxnSpPr>
          <p:nvPr/>
        </p:nvCxnSpPr>
        <p:spPr bwMode="auto">
          <a:xfrm>
            <a:off x="8197839" y="1752600"/>
            <a:ext cx="1505749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49978580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V_RS 14.1.0 TOI">
  <a:themeElements>
    <a:clrScheme name="Pantone Triad 2">
      <a:dk1>
        <a:srgbClr val="000000"/>
      </a:dk1>
      <a:lt1>
        <a:srgbClr val="FFFFFF"/>
      </a:lt1>
      <a:dk2>
        <a:srgbClr val="0042A2"/>
      </a:dk2>
      <a:lt2>
        <a:srgbClr val="4A4A4A"/>
      </a:lt2>
      <a:accent1>
        <a:srgbClr val="0D59FB"/>
      </a:accent1>
      <a:accent2>
        <a:srgbClr val="FF7100"/>
      </a:accent2>
      <a:accent3>
        <a:srgbClr val="FFD200"/>
      </a:accent3>
      <a:accent4>
        <a:srgbClr val="001F61"/>
      </a:accent4>
      <a:accent5>
        <a:srgbClr val="C15600"/>
      </a:accent5>
      <a:accent6>
        <a:srgbClr val="8C8178"/>
      </a:accent6>
      <a:hlink>
        <a:srgbClr val="287DF5"/>
      </a:hlink>
      <a:folHlink>
        <a:srgbClr val="2B7FF8"/>
      </a:folHlink>
    </a:clrScheme>
    <a:fontScheme name="Custom 3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EV_RS 14.1.0 TOI</Template>
  <TotalTime>7</TotalTime>
  <Words>1079</Words>
  <Application>Microsoft Office PowerPoint</Application>
  <PresentationFormat>Widescreen</PresentationFormat>
  <Paragraphs>131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EV_RS 14.1.0 TOI</vt:lpstr>
      <vt:lpstr>FXS and FXO </vt:lpstr>
      <vt:lpstr>Major FXS Features</vt:lpstr>
      <vt:lpstr>FXS Major Features Continued</vt:lpstr>
      <vt:lpstr>Ringing on FXS Ports</vt:lpstr>
      <vt:lpstr>DTMF Features on FXS</vt:lpstr>
      <vt:lpstr>CLID Feature Set</vt:lpstr>
      <vt:lpstr>Configuration Options for CLID</vt:lpstr>
      <vt:lpstr>Answer and Supervisory Disconnect BiB Features</vt:lpstr>
      <vt:lpstr>More on Disconnections</vt:lpstr>
      <vt:lpstr>Inter-Digit Timer for FXS</vt:lpstr>
      <vt:lpstr>Gain Settings on SIPUA/FXS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FXS and FXO </dc:title>
  <dc:creator>John Downing</dc:creator>
  <cp:lastModifiedBy>John Downing</cp:lastModifiedBy>
  <cp:revision>1</cp:revision>
  <dcterms:created xsi:type="dcterms:W3CDTF">2016-10-10T23:50:06Z</dcterms:created>
  <dcterms:modified xsi:type="dcterms:W3CDTF">2016-10-10T23:57:59Z</dcterms:modified>
</cp:coreProperties>
</file>